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</p:sldIdLst>
  <p:sldSz cx="12192000" cy="6858000"/>
  <p:notesSz cx="7023100" cy="93091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507"/>
    <p:restoredTop sz="95588"/>
  </p:normalViewPr>
  <p:slideViewPr>
    <p:cSldViewPr snapToGrid="0" snapToObjects="1">
      <p:cViewPr varScale="1">
        <p:scale>
          <a:sx n="82" d="100"/>
          <a:sy n="82" d="100"/>
        </p:scale>
        <p:origin x="11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0B0B43-6DF5-A140-BE64-E3410B07C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E6BBE2-087F-4C4C-A1C6-2E012C3D4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AE51DF-3ADF-7044-AB93-20B5BEDFB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3F4-777C-4246-8FB3-D2E52AEEEF67}" type="datetimeFigureOut">
              <a:rPr lang="fr-FR" smtClean="0"/>
              <a:t>05/03/2026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ADD1C2-19A6-C940-ACAD-64693CE12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1556A9-5B81-D641-95E7-BD42BA013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7126-E2DB-064A-8D92-9FDE30557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82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1E5C98-6BC3-2048-B257-51D3FF226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2E71A49-8D54-6F47-9E09-5727DC9F6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2B6928-54F4-7D4F-827E-9B0EF4125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3F4-777C-4246-8FB3-D2E52AEEEF67}" type="datetimeFigureOut">
              <a:rPr lang="fr-FR" smtClean="0"/>
              <a:t>05/03/2026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007745-C070-C141-9E57-D39EDB0F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DE01C8-CBB5-184B-BDCA-6A81B2915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7126-E2DB-064A-8D92-9FDE30557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566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AFD10DB-FBB3-B34A-BD47-26D05ABE7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18550F-D91B-664C-B89B-AD219130A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B06F6A-C511-EF47-A748-01D903569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3F4-777C-4246-8FB3-D2E52AEEEF67}" type="datetimeFigureOut">
              <a:rPr lang="fr-FR" smtClean="0"/>
              <a:t>05/03/2026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824307-BE7D-F849-888C-D42A0D91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2C0D04-F32E-4247-B948-6B5E834C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7126-E2DB-064A-8D92-9FDE30557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6732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5B6676-7590-0242-BA92-997425820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DC777C-2844-C64E-A605-B36496424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B84030-1B78-CA43-B279-8ECEAB135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3F4-777C-4246-8FB3-D2E52AEEEF67}" type="datetimeFigureOut">
              <a:rPr lang="fr-FR" smtClean="0"/>
              <a:t>05/03/2026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1583A4-0AC1-B241-9560-B18B5A5FF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4826CF-5EFE-8E47-913A-6DF85D649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7126-E2DB-064A-8D92-9FDE30557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47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5A565A-42ED-F246-B312-0462659EB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C89640-13E5-B945-A730-87085215E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409BC1-3814-7941-991F-BF8EC48A5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3F4-777C-4246-8FB3-D2E52AEEEF67}" type="datetimeFigureOut">
              <a:rPr lang="fr-FR" smtClean="0"/>
              <a:t>05/03/2026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081657-C322-DD40-A722-886DC4939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A72613-F4B4-824B-8A84-D2987DA3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7126-E2DB-064A-8D92-9FDE30557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35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7CB353-9223-0C4E-B215-11E00B434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6FC71E-D681-3342-930E-4C936B8E2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93CEED-4F2D-5345-BD94-F7E48DEB3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96AE08-9242-AD4F-91F6-AD811556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3F4-777C-4246-8FB3-D2E52AEEEF67}" type="datetimeFigureOut">
              <a:rPr lang="fr-FR" smtClean="0"/>
              <a:t>05/03/2026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87162F-B84F-A645-9FE4-C4DDAF4B5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113159-537D-A741-B3D4-9DE9583D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7126-E2DB-064A-8D92-9FDE30557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88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BBDFD0-6180-0942-99C4-246636A9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786B8C-9038-C144-9F97-21CA3B7CC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5F8843-6759-3045-9A27-34385AB1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631B1A7-BACA-3548-9027-4B91A6EFF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7B4DDC-DC39-9C49-A2A2-978DA9B4F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BE353E8-CCEF-5F40-B7ED-C9D5836C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3F4-777C-4246-8FB3-D2E52AEEEF67}" type="datetimeFigureOut">
              <a:rPr lang="fr-FR" smtClean="0"/>
              <a:t>05/03/2026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C4437BD-A0AB-0D4B-9EA6-F34467F1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215A65-3A90-C94C-8603-88FF8107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7126-E2DB-064A-8D92-9FDE30557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4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E19498-0280-EB46-A6FA-926CC58CF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F1DC60-0908-724F-AB18-49865566E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3F4-777C-4246-8FB3-D2E52AEEEF67}" type="datetimeFigureOut">
              <a:rPr lang="fr-FR" smtClean="0"/>
              <a:t>05/03/2026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358233-D9BD-BC49-A202-F2EA8309F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E489E7-81B5-F442-B3DC-4771D804A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7126-E2DB-064A-8D92-9FDE30557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520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0D6D908-28C5-8441-AAE0-EE18F4981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3F4-777C-4246-8FB3-D2E52AEEEF67}" type="datetimeFigureOut">
              <a:rPr lang="fr-FR" smtClean="0"/>
              <a:t>05/03/2026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AE4B07-0891-4841-841F-E4B62ABF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0B5222-D159-F14B-A1A0-649AC2634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7126-E2DB-064A-8D92-9FDE30557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6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8BEEB2-2A66-B84C-8F57-944B6C5B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3316F1-9E3F-2D4D-AF8C-45C2FEC13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597B27-E6EC-B541-8B92-9F8330C0A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B7E2B2-E79B-5446-AC4F-6FB43925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3F4-777C-4246-8FB3-D2E52AEEEF67}" type="datetimeFigureOut">
              <a:rPr lang="fr-FR" smtClean="0"/>
              <a:t>05/03/2026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520E12-654D-E747-B454-87A4A701F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77090B-ABA1-3241-9D9A-F6DEDB570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7126-E2DB-064A-8D92-9FDE30557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919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23938C-2787-9943-A241-F003D0BC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AA524B-CC14-9642-B325-9FC3087787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0F98D2A-5F3E-2244-A2F0-D22CBD2FC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18FEBD-E52A-0A44-BB15-0A91461FF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B3F4-777C-4246-8FB3-D2E52AEEEF67}" type="datetimeFigureOut">
              <a:rPr lang="fr-FR" smtClean="0"/>
              <a:t>05/03/2026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15C5F0-D177-F740-B3C9-C674A589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D9B231-4B11-CB41-A0BE-40EA9146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7126-E2DB-064A-8D92-9FDE30557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938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46DC8CC-9CDB-9448-8787-0F8A9E175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799976-BC15-B14B-9097-883DA6CEF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3F68C0-9D1A-7242-B2C5-8E93184CC8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4B3F4-777C-4246-8FB3-D2E52AEEEF67}" type="datetimeFigureOut">
              <a:rPr lang="fr-FR" smtClean="0"/>
              <a:t>05/03/2026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9166C5-A4E0-684A-8B20-0DC1546A1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5C97F9-16FB-3641-B015-D7E53CB2C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87126-E2DB-064A-8D92-9FDE30557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57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9" Type="http://schemas.openxmlformats.org/officeDocument/2006/relationships/image" Target="../media/image37.jpeg"/><Relationship Id="rId21" Type="http://schemas.openxmlformats.org/officeDocument/2006/relationships/image" Target="../media/image19.jpeg"/><Relationship Id="rId34" Type="http://schemas.openxmlformats.org/officeDocument/2006/relationships/image" Target="../media/image32.emf"/><Relationship Id="rId42" Type="http://schemas.openxmlformats.org/officeDocument/2006/relationships/image" Target="../media/image40.jpeg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20" Type="http://schemas.openxmlformats.org/officeDocument/2006/relationships/image" Target="../media/image18.jpeg"/><Relationship Id="rId29" Type="http://schemas.openxmlformats.org/officeDocument/2006/relationships/image" Target="../media/image27.emf"/><Relationship Id="rId41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24" Type="http://schemas.openxmlformats.org/officeDocument/2006/relationships/image" Target="../media/image22.png"/><Relationship Id="rId32" Type="http://schemas.openxmlformats.org/officeDocument/2006/relationships/image" Target="../media/image30.emf"/><Relationship Id="rId37" Type="http://schemas.openxmlformats.org/officeDocument/2006/relationships/image" Target="../media/image35.jpeg"/><Relationship Id="rId40" Type="http://schemas.openxmlformats.org/officeDocument/2006/relationships/image" Target="../media/image38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21.jpeg"/><Relationship Id="rId28" Type="http://schemas.openxmlformats.org/officeDocument/2006/relationships/image" Target="../media/image26.emf"/><Relationship Id="rId36" Type="http://schemas.openxmlformats.org/officeDocument/2006/relationships/image" Target="../media/image34.jpeg"/><Relationship Id="rId10" Type="http://schemas.openxmlformats.org/officeDocument/2006/relationships/image" Target="../media/image9.jpeg"/><Relationship Id="rId19" Type="http://schemas.microsoft.com/office/2007/relationships/hdphoto" Target="../media/hdphoto1.wdp"/><Relationship Id="rId31" Type="http://schemas.openxmlformats.org/officeDocument/2006/relationships/image" Target="../media/image29.emf"/><Relationship Id="rId44" Type="http://schemas.openxmlformats.org/officeDocument/2006/relationships/image" Target="../media/image42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Relationship Id="rId22" Type="http://schemas.openxmlformats.org/officeDocument/2006/relationships/image" Target="../media/image20.jpeg"/><Relationship Id="rId27" Type="http://schemas.openxmlformats.org/officeDocument/2006/relationships/image" Target="../media/image25.emf"/><Relationship Id="rId30" Type="http://schemas.openxmlformats.org/officeDocument/2006/relationships/image" Target="../media/image28.emf"/><Relationship Id="rId35" Type="http://schemas.openxmlformats.org/officeDocument/2006/relationships/image" Target="../media/image33.jpeg"/><Relationship Id="rId43" Type="http://schemas.openxmlformats.org/officeDocument/2006/relationships/image" Target="../media/image41.jpeg"/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>
            <a:extLst>
              <a:ext uri="{FF2B5EF4-FFF2-40B4-BE49-F238E27FC236}">
                <a16:creationId xmlns:a16="http://schemas.microsoft.com/office/drawing/2014/main" id="{4AA6A8EA-EF55-80E2-8E2E-DEE614FDF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089"/>
          <a:stretch/>
        </p:blipFill>
        <p:spPr>
          <a:xfrm>
            <a:off x="10469127" y="2926966"/>
            <a:ext cx="775594" cy="108000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C05DD34E-66A2-9F65-2423-C176C0F10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1825" y="2922837"/>
            <a:ext cx="882608" cy="10800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5CD28363-B5FF-0628-5A54-12375A91F5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144"/>
          <a:stretch/>
        </p:blipFill>
        <p:spPr>
          <a:xfrm>
            <a:off x="7004631" y="2891421"/>
            <a:ext cx="932206" cy="10800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65DF3468-E1FA-36A5-9FE4-F551E57E8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804" y="2918372"/>
            <a:ext cx="823120" cy="10800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823A5E17-3023-DCD7-B611-CF1E38EA2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5549" y="2929187"/>
            <a:ext cx="907101" cy="1080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86B6166F-A79A-3945-B050-6C178E7AD159}"/>
              </a:ext>
            </a:extLst>
          </p:cNvPr>
          <p:cNvSpPr txBox="1"/>
          <p:nvPr/>
        </p:nvSpPr>
        <p:spPr>
          <a:xfrm>
            <a:off x="1243508" y="1910181"/>
            <a:ext cx="52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pc="-150" dirty="0">
                <a:solidFill>
                  <a:schemeClr val="accent1">
                    <a:lumMod val="50000"/>
                  </a:schemeClr>
                </a:solidFill>
              </a:rPr>
              <a:t>R2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873B7D0-BBBF-644B-8B7D-81C748E29B6B}"/>
              </a:ext>
            </a:extLst>
          </p:cNvPr>
          <p:cNvSpPr txBox="1"/>
          <p:nvPr/>
        </p:nvSpPr>
        <p:spPr>
          <a:xfrm>
            <a:off x="1175751" y="4494948"/>
            <a:ext cx="66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spc="-150" dirty="0">
                <a:solidFill>
                  <a:schemeClr val="accent1">
                    <a:lumMod val="50000"/>
                  </a:schemeClr>
                </a:solidFill>
              </a:rPr>
              <a:t>R4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132F553-104D-FD43-ACC0-48BF70EA6C39}"/>
              </a:ext>
            </a:extLst>
          </p:cNvPr>
          <p:cNvSpPr txBox="1"/>
          <p:nvPr/>
        </p:nvSpPr>
        <p:spPr>
          <a:xfrm>
            <a:off x="1236951" y="5909023"/>
            <a:ext cx="52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pc="-150" dirty="0">
                <a:solidFill>
                  <a:schemeClr val="accent1">
                    <a:lumMod val="50000"/>
                  </a:schemeClr>
                </a:solidFill>
              </a:rPr>
              <a:t>R5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6C230A6-599B-444D-84C8-FD95C82DC343}"/>
              </a:ext>
            </a:extLst>
          </p:cNvPr>
          <p:cNvSpPr txBox="1"/>
          <p:nvPr/>
        </p:nvSpPr>
        <p:spPr>
          <a:xfrm rot="16200000">
            <a:off x="-2463032" y="3265526"/>
            <a:ext cx="6078441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spc="-150" dirty="0"/>
              <a:t>PROGRAMME DE RADIOLOGIE </a:t>
            </a:r>
          </a:p>
          <a:p>
            <a:pPr algn="ctr"/>
            <a:r>
              <a:rPr lang="fr-FR" sz="2800" b="1" spc="-150" dirty="0"/>
              <a:t>Université de Montréal 2025-26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529C771B-7340-E94A-8E07-9909A196B1F4}"/>
              </a:ext>
            </a:extLst>
          </p:cNvPr>
          <p:cNvSpPr txBox="1"/>
          <p:nvPr/>
        </p:nvSpPr>
        <p:spPr>
          <a:xfrm>
            <a:off x="5183117" y="5091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38CBB62-9C0A-E642-8A3A-F7CC0EED4598}"/>
              </a:ext>
            </a:extLst>
          </p:cNvPr>
          <p:cNvSpPr txBox="1"/>
          <p:nvPr/>
        </p:nvSpPr>
        <p:spPr>
          <a:xfrm>
            <a:off x="1240001" y="3272949"/>
            <a:ext cx="52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pc="-150" dirty="0">
                <a:solidFill>
                  <a:schemeClr val="accent1">
                    <a:lumMod val="50000"/>
                  </a:schemeClr>
                </a:solidFill>
              </a:rPr>
              <a:t>R3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452CB22-88CE-0F42-8B84-B5EA382CF6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74" y="128227"/>
            <a:ext cx="1106570" cy="964728"/>
          </a:xfrm>
          <a:prstGeom prst="rect">
            <a:avLst/>
          </a:prstGeom>
        </p:spPr>
      </p:pic>
      <p:sp>
        <p:nvSpPr>
          <p:cNvPr id="120" name="ZoneTexte 119">
            <a:extLst>
              <a:ext uri="{FF2B5EF4-FFF2-40B4-BE49-F238E27FC236}">
                <a16:creationId xmlns:a16="http://schemas.microsoft.com/office/drawing/2014/main" id="{690E3478-62D2-324E-AB2B-6551D4EC90B6}"/>
              </a:ext>
            </a:extLst>
          </p:cNvPr>
          <p:cNvSpPr txBox="1"/>
          <p:nvPr/>
        </p:nvSpPr>
        <p:spPr>
          <a:xfrm>
            <a:off x="4773956" y="6639436"/>
            <a:ext cx="655949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n-lt"/>
              </a:rPr>
              <a:t>Lynda KADI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37C1931-08AE-084C-9275-8FAF64ECD8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694" y="5540420"/>
            <a:ext cx="810963" cy="1080000"/>
          </a:xfrm>
          <a:prstGeom prst="rect">
            <a:avLst/>
          </a:prstGeom>
        </p:spPr>
      </p:pic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35E7BD47-2E09-EC47-8EE4-50504341BA51}"/>
              </a:ext>
            </a:extLst>
          </p:cNvPr>
          <p:cNvGrpSpPr/>
          <p:nvPr/>
        </p:nvGrpSpPr>
        <p:grpSpPr>
          <a:xfrm>
            <a:off x="9947632" y="5526313"/>
            <a:ext cx="1521290" cy="1289000"/>
            <a:chOff x="9015328" y="5342010"/>
            <a:chExt cx="1673418" cy="1417902"/>
          </a:xfrm>
        </p:grpSpPr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338CE9D1-9620-9E45-A204-9B5FF2DFE730}"/>
                </a:ext>
              </a:extLst>
            </p:cNvPr>
            <p:cNvSpPr txBox="1"/>
            <p:nvPr/>
          </p:nvSpPr>
          <p:spPr>
            <a:xfrm>
              <a:off x="9140032" y="6522923"/>
              <a:ext cx="1548714" cy="236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800" dirty="0"/>
                <a:t>Li Xin ZHANG</a:t>
              </a:r>
            </a:p>
          </p:txBody>
        </p:sp>
        <p:pic>
          <p:nvPicPr>
            <p:cNvPr id="113" name="Image 112">
              <a:extLst>
                <a:ext uri="{FF2B5EF4-FFF2-40B4-BE49-F238E27FC236}">
                  <a16:creationId xmlns:a16="http://schemas.microsoft.com/office/drawing/2014/main" id="{065346C4-9850-F643-A548-98DC2F97C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15328" y="5342010"/>
              <a:ext cx="953269" cy="1188001"/>
            </a:xfrm>
            <a:prstGeom prst="rect">
              <a:avLst/>
            </a:prstGeom>
          </p:spPr>
        </p:pic>
      </p:grpSp>
      <p:grpSp>
        <p:nvGrpSpPr>
          <p:cNvPr id="116" name="Groupe 115">
            <a:extLst>
              <a:ext uri="{FF2B5EF4-FFF2-40B4-BE49-F238E27FC236}">
                <a16:creationId xmlns:a16="http://schemas.microsoft.com/office/drawing/2014/main" id="{239723B9-EA11-AA43-8C25-4B0B552E5020}"/>
              </a:ext>
            </a:extLst>
          </p:cNvPr>
          <p:cNvGrpSpPr/>
          <p:nvPr/>
        </p:nvGrpSpPr>
        <p:grpSpPr>
          <a:xfrm>
            <a:off x="6058812" y="5574491"/>
            <a:ext cx="1585625" cy="1279153"/>
            <a:chOff x="7701901" y="1929026"/>
            <a:chExt cx="1744185" cy="1407070"/>
          </a:xfrm>
        </p:grpSpPr>
        <p:sp>
          <p:nvSpPr>
            <p:cNvPr id="122" name="ZoneTexte 121">
              <a:extLst>
                <a:ext uri="{FF2B5EF4-FFF2-40B4-BE49-F238E27FC236}">
                  <a16:creationId xmlns:a16="http://schemas.microsoft.com/office/drawing/2014/main" id="{D0597A2A-78A5-0C4A-92F9-4BA37C8BE97C}"/>
                </a:ext>
              </a:extLst>
            </p:cNvPr>
            <p:cNvSpPr txBox="1"/>
            <p:nvPr/>
          </p:nvSpPr>
          <p:spPr>
            <a:xfrm>
              <a:off x="7897372" y="3099108"/>
              <a:ext cx="1548714" cy="23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800" dirty="0"/>
                <a:t>Kiana LEBEL</a:t>
              </a:r>
            </a:p>
          </p:txBody>
        </p:sp>
        <p:pic>
          <p:nvPicPr>
            <p:cNvPr id="123" name="Image 122">
              <a:extLst>
                <a:ext uri="{FF2B5EF4-FFF2-40B4-BE49-F238E27FC236}">
                  <a16:creationId xmlns:a16="http://schemas.microsoft.com/office/drawing/2014/main" id="{EC9313AB-0EAE-5945-A06B-E7BF8004B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01901" y="1929026"/>
              <a:ext cx="1125838" cy="1188000"/>
            </a:xfrm>
            <a:prstGeom prst="rect">
              <a:avLst/>
            </a:prstGeom>
          </p:spPr>
        </p:pic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DBAD2334-0474-0E41-AC57-0584B255059E}"/>
              </a:ext>
            </a:extLst>
          </p:cNvPr>
          <p:cNvGrpSpPr/>
          <p:nvPr/>
        </p:nvGrpSpPr>
        <p:grpSpPr>
          <a:xfrm>
            <a:off x="3590488" y="5579921"/>
            <a:ext cx="1413208" cy="1283405"/>
            <a:chOff x="242009" y="1983863"/>
            <a:chExt cx="1554529" cy="1411747"/>
          </a:xfrm>
        </p:grpSpPr>
        <p:sp>
          <p:nvSpPr>
            <p:cNvPr id="127" name="ZoneTexte 126">
              <a:extLst>
                <a:ext uri="{FF2B5EF4-FFF2-40B4-BE49-F238E27FC236}">
                  <a16:creationId xmlns:a16="http://schemas.microsoft.com/office/drawing/2014/main" id="{E3F5F031-2518-6846-91DD-40E1CB44B0FF}"/>
                </a:ext>
              </a:extLst>
            </p:cNvPr>
            <p:cNvSpPr txBox="1"/>
            <p:nvPr/>
          </p:nvSpPr>
          <p:spPr>
            <a:xfrm>
              <a:off x="247824" y="3158621"/>
              <a:ext cx="1548714" cy="236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800" dirty="0"/>
                <a:t> Janic DUCHARME</a:t>
              </a:r>
            </a:p>
          </p:txBody>
        </p:sp>
        <p:pic>
          <p:nvPicPr>
            <p:cNvPr id="128" name="Image 127">
              <a:extLst>
                <a:ext uri="{FF2B5EF4-FFF2-40B4-BE49-F238E27FC236}">
                  <a16:creationId xmlns:a16="http://schemas.microsoft.com/office/drawing/2014/main" id="{954AC41A-9D62-7D41-9679-8B2CDF7A4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009" y="1983863"/>
              <a:ext cx="1162292" cy="1188000"/>
            </a:xfrm>
            <a:prstGeom prst="rect">
              <a:avLst/>
            </a:prstGeom>
          </p:spPr>
        </p:pic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D3CF1851-A301-054F-922F-986B5CA5A576}"/>
              </a:ext>
            </a:extLst>
          </p:cNvPr>
          <p:cNvGrpSpPr/>
          <p:nvPr/>
        </p:nvGrpSpPr>
        <p:grpSpPr>
          <a:xfrm>
            <a:off x="2130000" y="5557602"/>
            <a:ext cx="1407923" cy="1307324"/>
            <a:chOff x="2511724" y="206312"/>
            <a:chExt cx="1548714" cy="1438058"/>
          </a:xfrm>
        </p:grpSpPr>
        <p:sp>
          <p:nvSpPr>
            <p:cNvPr id="130" name="ZoneTexte 129">
              <a:extLst>
                <a:ext uri="{FF2B5EF4-FFF2-40B4-BE49-F238E27FC236}">
                  <a16:creationId xmlns:a16="http://schemas.microsoft.com/office/drawing/2014/main" id="{F245CB09-30C3-2E4B-A6CC-29F7A44FF1C8}"/>
                </a:ext>
              </a:extLst>
            </p:cNvPr>
            <p:cNvSpPr txBox="1"/>
            <p:nvPr/>
          </p:nvSpPr>
          <p:spPr>
            <a:xfrm>
              <a:off x="2511724" y="1407381"/>
              <a:ext cx="1548714" cy="236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800" dirty="0"/>
                <a:t>David CAMIRAND</a:t>
              </a:r>
            </a:p>
          </p:txBody>
        </p:sp>
        <p:pic>
          <p:nvPicPr>
            <p:cNvPr id="131" name="Image 130">
              <a:extLst>
                <a:ext uri="{FF2B5EF4-FFF2-40B4-BE49-F238E27FC236}">
                  <a16:creationId xmlns:a16="http://schemas.microsoft.com/office/drawing/2014/main" id="{52E21792-F1F6-7747-BD73-EBF395D34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1724" y="206312"/>
              <a:ext cx="1002779" cy="1188000"/>
            </a:xfrm>
            <a:prstGeom prst="rect">
              <a:avLst/>
            </a:prstGeom>
          </p:spPr>
        </p:pic>
      </p:grpSp>
      <p:grpSp>
        <p:nvGrpSpPr>
          <p:cNvPr id="132" name="Groupe 131">
            <a:extLst>
              <a:ext uri="{FF2B5EF4-FFF2-40B4-BE49-F238E27FC236}">
                <a16:creationId xmlns:a16="http://schemas.microsoft.com/office/drawing/2014/main" id="{69B0DF49-637A-E449-BD13-145F6D5457FB}"/>
              </a:ext>
            </a:extLst>
          </p:cNvPr>
          <p:cNvGrpSpPr/>
          <p:nvPr/>
        </p:nvGrpSpPr>
        <p:grpSpPr>
          <a:xfrm>
            <a:off x="8624441" y="5540259"/>
            <a:ext cx="1464943" cy="1271111"/>
            <a:chOff x="1926187" y="3625263"/>
            <a:chExt cx="1611436" cy="1398225"/>
          </a:xfrm>
        </p:grpSpPr>
        <p:sp>
          <p:nvSpPr>
            <p:cNvPr id="133" name="ZoneTexte 132">
              <a:extLst>
                <a:ext uri="{FF2B5EF4-FFF2-40B4-BE49-F238E27FC236}">
                  <a16:creationId xmlns:a16="http://schemas.microsoft.com/office/drawing/2014/main" id="{1EB52308-7727-A94F-9EE1-E0B96CA34F51}"/>
                </a:ext>
              </a:extLst>
            </p:cNvPr>
            <p:cNvSpPr txBox="1"/>
            <p:nvPr/>
          </p:nvSpPr>
          <p:spPr>
            <a:xfrm>
              <a:off x="1988909" y="4786500"/>
              <a:ext cx="1548714" cy="23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800" dirty="0"/>
                <a:t>François MICHAUD</a:t>
              </a:r>
            </a:p>
          </p:txBody>
        </p:sp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9455BCCB-63D5-C646-A583-C4EA94DE5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6187" y="3625263"/>
              <a:ext cx="1069040" cy="1188001"/>
            </a:xfrm>
            <a:prstGeom prst="rect">
              <a:avLst/>
            </a:prstGeom>
          </p:spPr>
        </p:pic>
      </p:grpSp>
      <p:grpSp>
        <p:nvGrpSpPr>
          <p:cNvPr id="135" name="Groupe 134">
            <a:extLst>
              <a:ext uri="{FF2B5EF4-FFF2-40B4-BE49-F238E27FC236}">
                <a16:creationId xmlns:a16="http://schemas.microsoft.com/office/drawing/2014/main" id="{305CFF86-3225-FB40-9999-2CC5DA4BC999}"/>
              </a:ext>
            </a:extLst>
          </p:cNvPr>
          <p:cNvGrpSpPr/>
          <p:nvPr/>
        </p:nvGrpSpPr>
        <p:grpSpPr>
          <a:xfrm>
            <a:off x="3315921" y="4206210"/>
            <a:ext cx="1422380" cy="1262732"/>
            <a:chOff x="16780249" y="-2051592"/>
            <a:chExt cx="1564618" cy="1849219"/>
          </a:xfrm>
        </p:grpSpPr>
        <p:sp>
          <p:nvSpPr>
            <p:cNvPr id="136" name="ZoneTexte 135">
              <a:extLst>
                <a:ext uri="{FF2B5EF4-FFF2-40B4-BE49-F238E27FC236}">
                  <a16:creationId xmlns:a16="http://schemas.microsoft.com/office/drawing/2014/main" id="{88767A76-9EA3-9343-A8D4-2B44E800C3DB}"/>
                </a:ext>
              </a:extLst>
            </p:cNvPr>
            <p:cNvSpPr txBox="1"/>
            <p:nvPr/>
          </p:nvSpPr>
          <p:spPr>
            <a:xfrm>
              <a:off x="16796153" y="-439363"/>
              <a:ext cx="1548714" cy="236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800" dirty="0"/>
                <a:t>Maxime BOUTHILLER</a:t>
              </a:r>
            </a:p>
          </p:txBody>
        </p:sp>
        <p:pic>
          <p:nvPicPr>
            <p:cNvPr id="137" name="Image 136">
              <a:extLst>
                <a:ext uri="{FF2B5EF4-FFF2-40B4-BE49-F238E27FC236}">
                  <a16:creationId xmlns:a16="http://schemas.microsoft.com/office/drawing/2014/main" id="{BC079184-91F9-6248-B985-04C6C7057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780249" y="-2051592"/>
              <a:ext cx="1193129" cy="1581617"/>
            </a:xfrm>
            <a:prstGeom prst="rect">
              <a:avLst/>
            </a:prstGeom>
          </p:spPr>
        </p:pic>
      </p:grpSp>
      <p:pic>
        <p:nvPicPr>
          <p:cNvPr id="138" name="Image 137">
            <a:extLst>
              <a:ext uri="{FF2B5EF4-FFF2-40B4-BE49-F238E27FC236}">
                <a16:creationId xmlns:a16="http://schemas.microsoft.com/office/drawing/2014/main" id="{015FC777-0112-3F4E-84EA-D52D285716D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737" y="5548983"/>
            <a:ext cx="848030" cy="1080000"/>
          </a:xfrm>
          <a:prstGeom prst="rect">
            <a:avLst/>
          </a:prstGeom>
        </p:spPr>
      </p:pic>
      <p:sp>
        <p:nvSpPr>
          <p:cNvPr id="139" name="ZoneTexte 138">
            <a:extLst>
              <a:ext uri="{FF2B5EF4-FFF2-40B4-BE49-F238E27FC236}">
                <a16:creationId xmlns:a16="http://schemas.microsoft.com/office/drawing/2014/main" id="{C75793BC-4C8C-804B-B0AC-D4AD3B5B96DB}"/>
              </a:ext>
            </a:extLst>
          </p:cNvPr>
          <p:cNvSpPr txBox="1"/>
          <p:nvPr/>
        </p:nvSpPr>
        <p:spPr>
          <a:xfrm>
            <a:off x="7435996" y="6618470"/>
            <a:ext cx="11635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dirty="0"/>
              <a:t> John MARINOS</a:t>
            </a:r>
          </a:p>
        </p:txBody>
      </p:sp>
      <p:pic>
        <p:nvPicPr>
          <p:cNvPr id="140" name="Image 139">
            <a:extLst>
              <a:ext uri="{FF2B5EF4-FFF2-40B4-BE49-F238E27FC236}">
                <a16:creationId xmlns:a16="http://schemas.microsoft.com/office/drawing/2014/main" id="{C1F4E542-529C-F717-388D-F96D50633E4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3773" y="4207319"/>
            <a:ext cx="784313" cy="1080000"/>
          </a:xfrm>
          <a:prstGeom prst="rect">
            <a:avLst/>
          </a:prstGeom>
        </p:spPr>
      </p:pic>
      <p:sp>
        <p:nvSpPr>
          <p:cNvPr id="141" name="ZoneTexte 140">
            <a:extLst>
              <a:ext uri="{FF2B5EF4-FFF2-40B4-BE49-F238E27FC236}">
                <a16:creationId xmlns:a16="http://schemas.microsoft.com/office/drawing/2014/main" id="{64EE847C-3352-A44A-8102-D089ED630A25}"/>
              </a:ext>
            </a:extLst>
          </p:cNvPr>
          <p:cNvSpPr txBox="1"/>
          <p:nvPr/>
        </p:nvSpPr>
        <p:spPr>
          <a:xfrm>
            <a:off x="1783718" y="5316350"/>
            <a:ext cx="16412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Charles-Antoine BEAULIEU</a:t>
            </a:r>
          </a:p>
        </p:txBody>
      </p:sp>
      <p:pic>
        <p:nvPicPr>
          <p:cNvPr id="146" name="Image 145">
            <a:extLst>
              <a:ext uri="{FF2B5EF4-FFF2-40B4-BE49-F238E27FC236}">
                <a16:creationId xmlns:a16="http://schemas.microsoft.com/office/drawing/2014/main" id="{A8978938-63D4-4C89-7464-BBE7C33D641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8012" y="4153617"/>
            <a:ext cx="848334" cy="1080000"/>
          </a:xfrm>
          <a:prstGeom prst="rect">
            <a:avLst/>
          </a:prstGeom>
        </p:spPr>
      </p:pic>
      <p:sp>
        <p:nvSpPr>
          <p:cNvPr id="147" name="ZoneTexte 146">
            <a:extLst>
              <a:ext uri="{FF2B5EF4-FFF2-40B4-BE49-F238E27FC236}">
                <a16:creationId xmlns:a16="http://schemas.microsoft.com/office/drawing/2014/main" id="{3280088F-3DAA-4E50-7F8C-AC17AE35AFA8}"/>
              </a:ext>
            </a:extLst>
          </p:cNvPr>
          <p:cNvSpPr txBox="1"/>
          <p:nvPr/>
        </p:nvSpPr>
        <p:spPr>
          <a:xfrm>
            <a:off x="9081846" y="5292185"/>
            <a:ext cx="15475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Gabrielle TREMBLAY</a:t>
            </a:r>
          </a:p>
        </p:txBody>
      </p:sp>
      <p:pic>
        <p:nvPicPr>
          <p:cNvPr id="148" name="Image 147">
            <a:extLst>
              <a:ext uri="{FF2B5EF4-FFF2-40B4-BE49-F238E27FC236}">
                <a16:creationId xmlns:a16="http://schemas.microsoft.com/office/drawing/2014/main" id="{23FA7FA6-BEBF-712F-2E77-B8AC12D0C11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368" y="4191616"/>
            <a:ext cx="1089896" cy="1080000"/>
          </a:xfrm>
          <a:prstGeom prst="rect">
            <a:avLst/>
          </a:prstGeom>
        </p:spPr>
      </p:pic>
      <p:sp>
        <p:nvSpPr>
          <p:cNvPr id="149" name="ZoneTexte 148">
            <a:extLst>
              <a:ext uri="{FF2B5EF4-FFF2-40B4-BE49-F238E27FC236}">
                <a16:creationId xmlns:a16="http://schemas.microsoft.com/office/drawing/2014/main" id="{DD58B753-0EC7-0BF6-9C5D-55FB73A28376}"/>
              </a:ext>
            </a:extLst>
          </p:cNvPr>
          <p:cNvSpPr txBox="1"/>
          <p:nvPr/>
        </p:nvSpPr>
        <p:spPr>
          <a:xfrm>
            <a:off x="6965469" y="5296889"/>
            <a:ext cx="1143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Marco PEREZ CACERES</a:t>
            </a:r>
          </a:p>
        </p:txBody>
      </p:sp>
      <p:pic>
        <p:nvPicPr>
          <p:cNvPr id="150" name="Image 149">
            <a:extLst>
              <a:ext uri="{FF2B5EF4-FFF2-40B4-BE49-F238E27FC236}">
                <a16:creationId xmlns:a16="http://schemas.microsoft.com/office/drawing/2014/main" id="{65370DB7-CEC9-78AF-51A7-43F2B95372A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4181" y="4169086"/>
            <a:ext cx="896780" cy="1080000"/>
          </a:xfrm>
          <a:prstGeom prst="rect">
            <a:avLst/>
          </a:prstGeom>
        </p:spPr>
      </p:pic>
      <p:sp>
        <p:nvSpPr>
          <p:cNvPr id="151" name="ZoneTexte 150">
            <a:extLst>
              <a:ext uri="{FF2B5EF4-FFF2-40B4-BE49-F238E27FC236}">
                <a16:creationId xmlns:a16="http://schemas.microsoft.com/office/drawing/2014/main" id="{77EA703F-7ACD-7905-6AA9-9CF0C423A6D0}"/>
              </a:ext>
            </a:extLst>
          </p:cNvPr>
          <p:cNvSpPr txBox="1"/>
          <p:nvPr/>
        </p:nvSpPr>
        <p:spPr>
          <a:xfrm>
            <a:off x="10342954" y="5280305"/>
            <a:ext cx="15052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Alain Mauricio VERGARA</a:t>
            </a:r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id="{972716BB-DF62-FCEE-2D05-C7A1F2D49DF3}"/>
              </a:ext>
            </a:extLst>
          </p:cNvPr>
          <p:cNvSpPr txBox="1"/>
          <p:nvPr/>
        </p:nvSpPr>
        <p:spPr>
          <a:xfrm>
            <a:off x="4563986" y="5315005"/>
            <a:ext cx="14927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dirty="0"/>
              <a:t>Arthur HAROUTOUNIAN</a:t>
            </a:r>
          </a:p>
        </p:txBody>
      </p:sp>
      <p:pic>
        <p:nvPicPr>
          <p:cNvPr id="153" name="Image 152">
            <a:extLst>
              <a:ext uri="{FF2B5EF4-FFF2-40B4-BE49-F238E27FC236}">
                <a16:creationId xmlns:a16="http://schemas.microsoft.com/office/drawing/2014/main" id="{DC6D4560-0174-3E63-CDBA-9332CF59CDE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833" y="4199528"/>
            <a:ext cx="1019596" cy="1080000"/>
          </a:xfrm>
          <a:prstGeom prst="rect">
            <a:avLst/>
          </a:prstGeom>
        </p:spPr>
      </p:pic>
      <p:pic>
        <p:nvPicPr>
          <p:cNvPr id="154" name="Image 153">
            <a:extLst>
              <a:ext uri="{FF2B5EF4-FFF2-40B4-BE49-F238E27FC236}">
                <a16:creationId xmlns:a16="http://schemas.microsoft.com/office/drawing/2014/main" id="{6B1A8C46-E55F-C3B1-52B6-5E0E8F398B6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4707" y="4181314"/>
            <a:ext cx="924880" cy="1080000"/>
          </a:xfrm>
          <a:prstGeom prst="rect">
            <a:avLst/>
          </a:prstGeom>
        </p:spPr>
      </p:pic>
      <p:sp>
        <p:nvSpPr>
          <p:cNvPr id="155" name="ZoneTexte 154">
            <a:extLst>
              <a:ext uri="{FF2B5EF4-FFF2-40B4-BE49-F238E27FC236}">
                <a16:creationId xmlns:a16="http://schemas.microsoft.com/office/drawing/2014/main" id="{8181AB41-980B-BB61-F111-E637B1A8A127}"/>
              </a:ext>
            </a:extLst>
          </p:cNvPr>
          <p:cNvSpPr txBox="1"/>
          <p:nvPr/>
        </p:nvSpPr>
        <p:spPr>
          <a:xfrm>
            <a:off x="5870129" y="5299900"/>
            <a:ext cx="8947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/>
              <a:t>Huynh Peter LAC</a:t>
            </a:r>
          </a:p>
        </p:txBody>
      </p:sp>
      <p:pic>
        <p:nvPicPr>
          <p:cNvPr id="156" name="Image 155">
            <a:extLst>
              <a:ext uri="{FF2B5EF4-FFF2-40B4-BE49-F238E27FC236}">
                <a16:creationId xmlns:a16="http://schemas.microsoft.com/office/drawing/2014/main" id="{DBEAB771-3D04-B566-B923-B57F070E489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3513" y="4183293"/>
            <a:ext cx="832105" cy="1080000"/>
          </a:xfrm>
          <a:prstGeom prst="rect">
            <a:avLst/>
          </a:prstGeom>
        </p:spPr>
      </p:pic>
      <p:sp>
        <p:nvSpPr>
          <p:cNvPr id="157" name="ZoneTexte 156">
            <a:extLst>
              <a:ext uri="{FF2B5EF4-FFF2-40B4-BE49-F238E27FC236}">
                <a16:creationId xmlns:a16="http://schemas.microsoft.com/office/drawing/2014/main" id="{E5F781A4-4757-9397-01A3-BF8BCA47D39C}"/>
              </a:ext>
            </a:extLst>
          </p:cNvPr>
          <p:cNvSpPr txBox="1"/>
          <p:nvPr/>
        </p:nvSpPr>
        <p:spPr>
          <a:xfrm>
            <a:off x="8011607" y="5305248"/>
            <a:ext cx="1428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Daniel TOMASSO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B38E3E6-7F3E-D520-3684-5DE6708900D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19" y="2936267"/>
            <a:ext cx="803231" cy="1080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FEB2010-6BDA-1D1B-F5EF-2918E9A668C9}"/>
              </a:ext>
            </a:extLst>
          </p:cNvPr>
          <p:cNvSpPr txBox="1"/>
          <p:nvPr/>
        </p:nvSpPr>
        <p:spPr>
          <a:xfrm>
            <a:off x="5828619" y="3955874"/>
            <a:ext cx="84222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Rui Ning GONG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56A5BE8-DE5D-5256-1504-4A9A48E240DD}"/>
              </a:ext>
            </a:extLst>
          </p:cNvPr>
          <p:cNvSpPr txBox="1"/>
          <p:nvPr/>
        </p:nvSpPr>
        <p:spPr>
          <a:xfrm>
            <a:off x="6887610" y="3957067"/>
            <a:ext cx="101909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Fanny MORIN-ROY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8EA2DD9-8867-CFF0-923E-CB416031B186}"/>
              </a:ext>
            </a:extLst>
          </p:cNvPr>
          <p:cNvSpPr txBox="1"/>
          <p:nvPr/>
        </p:nvSpPr>
        <p:spPr>
          <a:xfrm>
            <a:off x="7957427" y="3951976"/>
            <a:ext cx="12331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Jean-Baptiste MORETTI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4AB354C-7B42-9D5D-452C-0553D1642338}"/>
              </a:ext>
            </a:extLst>
          </p:cNvPr>
          <p:cNvSpPr txBox="1"/>
          <p:nvPr/>
        </p:nvSpPr>
        <p:spPr>
          <a:xfrm>
            <a:off x="9278894" y="3953219"/>
            <a:ext cx="101909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Zachary ROULEAU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AAF0EA3-5DF3-AB1C-15CA-6BD7290EF19B}"/>
              </a:ext>
            </a:extLst>
          </p:cNvPr>
          <p:cNvSpPr txBox="1"/>
          <p:nvPr/>
        </p:nvSpPr>
        <p:spPr>
          <a:xfrm>
            <a:off x="10419634" y="3943655"/>
            <a:ext cx="84222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An Ni WU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B6FA6144-559B-F665-893C-D46E0443F4B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7024" y="2931493"/>
            <a:ext cx="788188" cy="108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D535DB6-4CA5-001F-A8C2-49B1B6F5595B}"/>
              </a:ext>
            </a:extLst>
          </p:cNvPr>
          <p:cNvSpPr txBox="1"/>
          <p:nvPr/>
        </p:nvSpPr>
        <p:spPr>
          <a:xfrm>
            <a:off x="3219720" y="3986549"/>
            <a:ext cx="12331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Claudia DEYIRMENDJIAN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901326D-7040-AE83-9941-72310FBACAEC}"/>
              </a:ext>
            </a:extLst>
          </p:cNvPr>
          <p:cNvSpPr txBox="1"/>
          <p:nvPr/>
        </p:nvSpPr>
        <p:spPr>
          <a:xfrm>
            <a:off x="2133524" y="3971421"/>
            <a:ext cx="95308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800"/>
              <a:t>Liza AMRANI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287C74C5-77CF-2812-A3A0-8C9B3712FEB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202" y="2929187"/>
            <a:ext cx="842760" cy="108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3F2C576-06E3-9DB9-8EA7-FA4E80DAFBA9}"/>
              </a:ext>
            </a:extLst>
          </p:cNvPr>
          <p:cNvSpPr txBox="1"/>
          <p:nvPr/>
        </p:nvSpPr>
        <p:spPr>
          <a:xfrm>
            <a:off x="4611796" y="3959151"/>
            <a:ext cx="92644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Britta FRÉCHETTE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318D61AB-B661-30B8-CABA-AA81BB45B271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1882" r="5145" b="23080"/>
          <a:stretch/>
        </p:blipFill>
        <p:spPr>
          <a:xfrm>
            <a:off x="2133205" y="1621556"/>
            <a:ext cx="995464" cy="1080000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7386157F-03DC-DDB0-94F8-D16F6878AB0A}"/>
              </a:ext>
            </a:extLst>
          </p:cNvPr>
          <p:cNvSpPr txBox="1"/>
          <p:nvPr/>
        </p:nvSpPr>
        <p:spPr>
          <a:xfrm>
            <a:off x="2173922" y="2710792"/>
            <a:ext cx="95308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Johanna DAHAN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E614BCD3-FC37-B797-B016-4735C833D28D}"/>
              </a:ext>
            </a:extLst>
          </p:cNvPr>
          <p:cNvSpPr txBox="1"/>
          <p:nvPr/>
        </p:nvSpPr>
        <p:spPr>
          <a:xfrm>
            <a:off x="3388612" y="2705691"/>
            <a:ext cx="95308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Ramin FARZANEH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7D561C0-60F5-146A-7B37-ED48457DC470}"/>
              </a:ext>
            </a:extLst>
          </p:cNvPr>
          <p:cNvSpPr txBox="1"/>
          <p:nvPr/>
        </p:nvSpPr>
        <p:spPr>
          <a:xfrm>
            <a:off x="4594200" y="2700527"/>
            <a:ext cx="95308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Ludovic FILION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3188F82E-EA32-FF58-DE08-F5F3BCA60B1B}"/>
              </a:ext>
            </a:extLst>
          </p:cNvPr>
          <p:cNvSpPr txBox="1"/>
          <p:nvPr/>
        </p:nvSpPr>
        <p:spPr>
          <a:xfrm>
            <a:off x="5730052" y="2710752"/>
            <a:ext cx="115640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Pierre-Luc GAGNON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1423DF08-312A-8FB3-AFDA-5507656CFF2F}"/>
              </a:ext>
            </a:extLst>
          </p:cNvPr>
          <p:cNvSpPr txBox="1"/>
          <p:nvPr/>
        </p:nvSpPr>
        <p:spPr>
          <a:xfrm>
            <a:off x="6801904" y="2708706"/>
            <a:ext cx="1268560" cy="210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Yacine Ahmed HOUACINE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3E19E758-6EE7-4643-F2B5-86F61531C24D}"/>
              </a:ext>
            </a:extLst>
          </p:cNvPr>
          <p:cNvSpPr txBox="1"/>
          <p:nvPr/>
        </p:nvSpPr>
        <p:spPr>
          <a:xfrm>
            <a:off x="8011491" y="2701615"/>
            <a:ext cx="1268560" cy="231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Alexandru Constantin ILIE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9CF0A80-4B91-2FA7-B370-9F148BE29C0E}"/>
              </a:ext>
            </a:extLst>
          </p:cNvPr>
          <p:cNvSpPr txBox="1"/>
          <p:nvPr/>
        </p:nvSpPr>
        <p:spPr>
          <a:xfrm>
            <a:off x="9269191" y="2699369"/>
            <a:ext cx="95308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Amirali SHAHI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DF650C9-4E60-F876-2920-A44EF62D6E1B}"/>
              </a:ext>
            </a:extLst>
          </p:cNvPr>
          <p:cNvSpPr txBox="1"/>
          <p:nvPr/>
        </p:nvSpPr>
        <p:spPr>
          <a:xfrm>
            <a:off x="10407447" y="2705691"/>
            <a:ext cx="95308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 err="1"/>
              <a:t>Mara</a:t>
            </a:r>
            <a:r>
              <a:rPr lang="fr-CA" sz="800" dirty="0"/>
              <a:t> VAGAI</a:t>
            </a: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02CBCD4A-21BE-FBBE-155D-05CF939371B3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r="5156" b="24511"/>
          <a:stretch/>
        </p:blipFill>
        <p:spPr>
          <a:xfrm>
            <a:off x="3340004" y="1620543"/>
            <a:ext cx="1129835" cy="1080000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7FEA357D-A79E-1583-1080-5E093402CD14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3046" r="17618" b="23195"/>
          <a:stretch/>
        </p:blipFill>
        <p:spPr>
          <a:xfrm>
            <a:off x="4668036" y="1620543"/>
            <a:ext cx="834686" cy="1080000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D22CF2A2-3C3A-1474-860F-CE25B3195007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7527" b="23789"/>
          <a:stretch/>
        </p:blipFill>
        <p:spPr>
          <a:xfrm>
            <a:off x="5824988" y="1619150"/>
            <a:ext cx="973970" cy="1080000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6A0A551D-2A7A-6E71-8A56-6F459A03B2B2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8415" r="7190" b="19727"/>
          <a:stretch/>
        </p:blipFill>
        <p:spPr>
          <a:xfrm>
            <a:off x="7043110" y="1613066"/>
            <a:ext cx="896847" cy="1080000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89C919FE-39D7-C8E5-5724-7773671F5172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6862" r="5940" b="19890"/>
          <a:stretch/>
        </p:blipFill>
        <p:spPr>
          <a:xfrm>
            <a:off x="8175313" y="1613066"/>
            <a:ext cx="916492" cy="1080000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AD3CFCC6-5685-7AB2-8D4C-4D5C97F17055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8615" y="1626313"/>
            <a:ext cx="960122" cy="1080000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3E6FE1E1-7BB8-4677-840E-200A7EA1D6D4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7055" r="7974" b="26785"/>
          <a:stretch/>
        </p:blipFill>
        <p:spPr>
          <a:xfrm>
            <a:off x="10419258" y="1627005"/>
            <a:ext cx="944456" cy="108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75D286C-244A-3E22-74F3-000DBD0838F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22" y="173313"/>
            <a:ext cx="995001" cy="110869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713BD46-FF2B-39A8-E1E0-AA0DD66B4A78}"/>
              </a:ext>
            </a:extLst>
          </p:cNvPr>
          <p:cNvSpPr txBox="1"/>
          <p:nvPr/>
        </p:nvSpPr>
        <p:spPr>
          <a:xfrm>
            <a:off x="7817067" y="1313707"/>
            <a:ext cx="115640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Alexandre LIPPENS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AA14C1-A02D-7BB9-2895-FEF782988307}"/>
              </a:ext>
            </a:extLst>
          </p:cNvPr>
          <p:cNvSpPr txBox="1"/>
          <p:nvPr/>
        </p:nvSpPr>
        <p:spPr>
          <a:xfrm>
            <a:off x="9944467" y="1308416"/>
            <a:ext cx="115640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Luca PANETTA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D4E4429-4189-6B23-7C6A-33230B0C1615}"/>
              </a:ext>
            </a:extLst>
          </p:cNvPr>
          <p:cNvSpPr txBox="1"/>
          <p:nvPr/>
        </p:nvSpPr>
        <p:spPr>
          <a:xfrm>
            <a:off x="3556451" y="1330789"/>
            <a:ext cx="115640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Rayan BOUKHARI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03C4562-1497-3109-3D84-1A2994413082}"/>
              </a:ext>
            </a:extLst>
          </p:cNvPr>
          <p:cNvSpPr txBox="1"/>
          <p:nvPr/>
        </p:nvSpPr>
        <p:spPr>
          <a:xfrm>
            <a:off x="6696980" y="1344382"/>
            <a:ext cx="115640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Marianne GARANT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29927B8-1921-C1F7-F5B1-022C5804E096}"/>
              </a:ext>
            </a:extLst>
          </p:cNvPr>
          <p:cNvSpPr txBox="1"/>
          <p:nvPr/>
        </p:nvSpPr>
        <p:spPr>
          <a:xfrm>
            <a:off x="8956300" y="1286488"/>
            <a:ext cx="115640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 err="1"/>
              <a:t>Cédrik</a:t>
            </a:r>
            <a:r>
              <a:rPr lang="fr-CA" sz="800" dirty="0"/>
              <a:t> MARCHILDON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6A06F1B-3372-8E55-20F5-64F1A01747CC}"/>
              </a:ext>
            </a:extLst>
          </p:cNvPr>
          <p:cNvSpPr txBox="1"/>
          <p:nvPr/>
        </p:nvSpPr>
        <p:spPr>
          <a:xfrm>
            <a:off x="4586727" y="1346627"/>
            <a:ext cx="115640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Dany CROTEAU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7C9681B-07E0-054B-F647-233EA3EA2855}"/>
              </a:ext>
            </a:extLst>
          </p:cNvPr>
          <p:cNvSpPr txBox="1"/>
          <p:nvPr/>
        </p:nvSpPr>
        <p:spPr>
          <a:xfrm>
            <a:off x="5605650" y="1336279"/>
            <a:ext cx="115640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Kenza EL GHOMARI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CA7DBA7-CFE1-32FA-DEF3-2DB8BDDE98F8}"/>
              </a:ext>
            </a:extLst>
          </p:cNvPr>
          <p:cNvSpPr txBox="1"/>
          <p:nvPr/>
        </p:nvSpPr>
        <p:spPr>
          <a:xfrm>
            <a:off x="11025274" y="1322806"/>
            <a:ext cx="115640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Widad SAFIH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A4A75F6-686E-BC20-F178-F0A4166F5BAB}"/>
              </a:ext>
            </a:extLst>
          </p:cNvPr>
          <p:cNvSpPr txBox="1"/>
          <p:nvPr/>
        </p:nvSpPr>
        <p:spPr>
          <a:xfrm>
            <a:off x="2366828" y="1343261"/>
            <a:ext cx="137503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/>
              <a:t>Vincent BONNARDEAUX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42FE100-58AA-7201-04D2-0D195D8CF00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312" y="180893"/>
            <a:ext cx="932818" cy="111990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4A8993D-A3C1-A46B-7492-713496D11B7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683" y="142061"/>
            <a:ext cx="932818" cy="116649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BC7007D-D4DE-C789-1E60-547DF999AC0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7921" y="180160"/>
            <a:ext cx="874304" cy="1110531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88CCCC80-4803-0D65-861B-81BA0A28256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799" y="188184"/>
            <a:ext cx="827399" cy="1127678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6E0E72AE-693D-1A54-1DB2-3AA4CE33665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7571" y="180160"/>
            <a:ext cx="955776" cy="1122474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F691BA20-4A00-860E-E8F8-DAA26BCC1236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5238" y="185900"/>
            <a:ext cx="1054867" cy="1077020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85CE94A2-61F4-EDBB-A064-8892D620E59D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225" y="163709"/>
            <a:ext cx="795541" cy="1093887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67FFC451-2130-4058-6966-73B378FFABEB}"/>
              </a:ext>
            </a:extLst>
          </p:cNvPr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214" y="184150"/>
            <a:ext cx="1106940" cy="111053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AF63FAE-E2BA-FE4B-A324-87D41EF4C5DB}"/>
              </a:ext>
            </a:extLst>
          </p:cNvPr>
          <p:cNvSpPr txBox="1"/>
          <p:nvPr/>
        </p:nvSpPr>
        <p:spPr>
          <a:xfrm>
            <a:off x="951027" y="116282"/>
            <a:ext cx="52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pc="-150" dirty="0">
                <a:solidFill>
                  <a:schemeClr val="accent1">
                    <a:lumMod val="50000"/>
                  </a:schemeClr>
                </a:solidFill>
              </a:rPr>
              <a:t>R1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8DF0E6E-C540-D215-6E19-6AB06C49693A}"/>
              </a:ext>
            </a:extLst>
          </p:cNvPr>
          <p:cNvSpPr txBox="1"/>
          <p:nvPr/>
        </p:nvSpPr>
        <p:spPr>
          <a:xfrm>
            <a:off x="1376721" y="1321227"/>
            <a:ext cx="113639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800" dirty="0" err="1"/>
              <a:t>Mouna</a:t>
            </a:r>
            <a:r>
              <a:rPr lang="fr-CA" sz="800" dirty="0"/>
              <a:t> BENKERROUM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3B77F0E-6B33-4016-5B4D-8EDE56A76A5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9202" y="168891"/>
            <a:ext cx="954762" cy="11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558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71dbce2-31c7-4e65-b605-42d2eca9f96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E3D7F90F701428FAA70E1A059B746" ma:contentTypeVersion="17" ma:contentTypeDescription="Crée un document." ma:contentTypeScope="" ma:versionID="08def2c4c835fc999b157974c91c0fdf">
  <xsd:schema xmlns:xsd="http://www.w3.org/2001/XMLSchema" xmlns:xs="http://www.w3.org/2001/XMLSchema" xmlns:p="http://schemas.microsoft.com/office/2006/metadata/properties" xmlns:ns3="2bb9bdbc-0745-4dbe-8829-1c3d717a672a" xmlns:ns4="871dbce2-31c7-4e65-b605-42d2eca9f967" targetNamespace="http://schemas.microsoft.com/office/2006/metadata/properties" ma:root="true" ma:fieldsID="3750e8c0db3a79c85416204af2516db8" ns3:_="" ns4:_="">
    <xsd:import namespace="2bb9bdbc-0745-4dbe-8829-1c3d717a672a"/>
    <xsd:import namespace="871dbce2-31c7-4e65-b605-42d2eca9f96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_activity" minOccurs="0"/>
                <xsd:element ref="ns4:MediaLengthInSeconds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b9bdbc-0745-4dbe-8829-1c3d717a672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1dbce2-31c7-4e65-b605-42d2eca9f9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449AE6-1765-452E-9978-C11D54D1B06F}">
  <ds:schemaRefs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2bb9bdbc-0745-4dbe-8829-1c3d717a672a"/>
    <ds:schemaRef ds:uri="http://schemas.microsoft.com/office/infopath/2007/PartnerControls"/>
    <ds:schemaRef ds:uri="871dbce2-31c7-4e65-b605-42d2eca9f96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FA0694C-DDC7-49CA-A948-C5A0743E12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8A9978-62B3-48C7-9256-EA83646AF9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b9bdbc-0745-4dbe-8829-1c3d717a672a"/>
    <ds:schemaRef ds:uri="871dbce2-31c7-4e65-b605-42d2eca9f9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4632</TotalTime>
  <Words>105</Words>
  <Application>Microsoft Office PowerPoint</Application>
  <PresentationFormat>Grand écran</PresentationFormat>
  <Paragraphs>48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Trop</dc:creator>
  <cp:lastModifiedBy>Fenomalala Rasabotsy</cp:lastModifiedBy>
  <cp:revision>69</cp:revision>
  <cp:lastPrinted>2025-06-26T21:17:19Z</cp:lastPrinted>
  <dcterms:created xsi:type="dcterms:W3CDTF">2019-04-11T02:34:50Z</dcterms:created>
  <dcterms:modified xsi:type="dcterms:W3CDTF">2026-03-05T12:43:01Z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0x010100CB9E3D7F90F701428FAA70E1A059B746</vt:lpwstr>
  </property>
  <property fmtid="{D5CDD505-2E9C-101B-9397-08002B2CF9AE}" pid="3" name="MediaServiceImageTags">
    <vt:lpwstr/>
  </property>
  <property fmtid="{D5CDD505-2E9C-101B-9397-08002B2CF9AE}" pid="4" name="MSIP_Label_6a7d8d5d-78e2-4a62-9fcd-016eb5e4c57c_Enabled">
    <vt:lpwstr>true</vt:lpwstr>
  </property>
  <property fmtid="{D5CDD505-2E9C-101B-9397-08002B2CF9AE}" pid="5" name="MSIP_Label_6a7d8d5d-78e2-4a62-9fcd-016eb5e4c57c_SetDate">
    <vt:lpwstr>2026-02-16T18:00:19Z</vt:lpwstr>
  </property>
  <property fmtid="{D5CDD505-2E9C-101B-9397-08002B2CF9AE}" pid="6" name="MSIP_Label_6a7d8d5d-78e2-4a62-9fcd-016eb5e4c57c_Method">
    <vt:lpwstr>Standard</vt:lpwstr>
  </property>
  <property fmtid="{D5CDD505-2E9C-101B-9397-08002B2CF9AE}" pid="7" name="MSIP_Label_6a7d8d5d-78e2-4a62-9fcd-016eb5e4c57c_Name">
    <vt:lpwstr>Général</vt:lpwstr>
  </property>
  <property fmtid="{D5CDD505-2E9C-101B-9397-08002B2CF9AE}" pid="8" name="MSIP_Label_6a7d8d5d-78e2-4a62-9fcd-016eb5e4c57c_SiteId">
    <vt:lpwstr>06e1fe28-5f8b-4075-bf6c-ae24be1a7992</vt:lpwstr>
  </property>
  <property fmtid="{D5CDD505-2E9C-101B-9397-08002B2CF9AE}" pid="9" name="MSIP_Label_6a7d8d5d-78e2-4a62-9fcd-016eb5e4c57c_ActionId">
    <vt:lpwstr>ceff2629-2bb8-4ce4-9b77-1c53665f30e6</vt:lpwstr>
  </property>
  <property fmtid="{D5CDD505-2E9C-101B-9397-08002B2CF9AE}" pid="10" name="MSIP_Label_6a7d8d5d-78e2-4a62-9fcd-016eb5e4c57c_ContentBits">
    <vt:lpwstr>0</vt:lpwstr>
  </property>
  <property fmtid="{D5CDD505-2E9C-101B-9397-08002B2CF9AE}" pid="11" name="MSIP_Label_6a7d8d5d-78e2-4a62-9fcd-016eb5e4c57c_Tag">
    <vt:lpwstr>10, 3, 0, 2</vt:lpwstr>
  </property>
</Properties>
</file>