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43200638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6"/>
    <p:restoredTop sz="94681"/>
  </p:normalViewPr>
  <p:slideViewPr>
    <p:cSldViewPr snapToGrid="0" snapToObjects="1">
      <p:cViewPr>
        <p:scale>
          <a:sx n="180" d="100"/>
          <a:sy n="180" d="100"/>
        </p:scale>
        <p:origin x="576" y="-20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Mihalcioiu" userId="8dc90c65-096d-4765-a5cb-ea19ad853e59" providerId="ADAL" clId="{2C125C13-9CDD-B846-9792-900FA079459E}"/>
    <pc:docChg chg="undo custSel modSld">
      <pc:chgData name="Samuel Mihalcioiu" userId="8dc90c65-096d-4765-a5cb-ea19ad853e59" providerId="ADAL" clId="{2C125C13-9CDD-B846-9792-900FA079459E}" dt="2023-01-31T23:41:43.850" v="954" actId="255"/>
      <pc:docMkLst>
        <pc:docMk/>
      </pc:docMkLst>
      <pc:sldChg chg="addSp delSp modSp">
        <pc:chgData name="Samuel Mihalcioiu" userId="8dc90c65-096d-4765-a5cb-ea19ad853e59" providerId="ADAL" clId="{2C125C13-9CDD-B846-9792-900FA079459E}" dt="2023-01-31T23:41:43.850" v="954" actId="255"/>
        <pc:sldMkLst>
          <pc:docMk/>
          <pc:sldMk cId="3228392339" sldId="256"/>
        </pc:sldMkLst>
        <pc:spChg chg="add mod">
          <ac:chgData name="Samuel Mihalcioiu" userId="8dc90c65-096d-4765-a5cb-ea19ad853e59" providerId="ADAL" clId="{2C125C13-9CDD-B846-9792-900FA079459E}" dt="2023-01-31T23:08:35.892" v="718" actId="20577"/>
          <ac:spMkLst>
            <pc:docMk/>
            <pc:sldMk cId="3228392339" sldId="256"/>
            <ac:spMk id="2" creationId="{187AEC25-7FEF-1CEA-1808-6A29770C7C99}"/>
          </ac:spMkLst>
        </pc:spChg>
        <pc:spChg chg="add mod">
          <ac:chgData name="Samuel Mihalcioiu" userId="8dc90c65-096d-4765-a5cb-ea19ad853e59" providerId="ADAL" clId="{2C125C13-9CDD-B846-9792-900FA079459E}" dt="2023-01-31T23:13:51.165" v="743" actId="22"/>
          <ac:spMkLst>
            <pc:docMk/>
            <pc:sldMk cId="3228392339" sldId="256"/>
            <ac:spMk id="9" creationId="{7090A8F1-0C1C-2091-5567-7F625480C13A}"/>
          </ac:spMkLst>
        </pc:spChg>
        <pc:spChg chg="add mod">
          <ac:chgData name="Samuel Mihalcioiu" userId="8dc90c65-096d-4765-a5cb-ea19ad853e59" providerId="ADAL" clId="{2C125C13-9CDD-B846-9792-900FA079459E}" dt="2023-01-31T23:18:36.374" v="779" actId="113"/>
          <ac:spMkLst>
            <pc:docMk/>
            <pc:sldMk cId="3228392339" sldId="256"/>
            <ac:spMk id="11" creationId="{E30A1773-5F2E-7315-0FBA-2AEFC025DEA0}"/>
          </ac:spMkLst>
        </pc:spChg>
        <pc:spChg chg="mod">
          <ac:chgData name="Samuel Mihalcioiu" userId="8dc90c65-096d-4765-a5cb-ea19ad853e59" providerId="ADAL" clId="{2C125C13-9CDD-B846-9792-900FA079459E}" dt="2023-01-31T23:40:26.552" v="948" actId="1038"/>
          <ac:spMkLst>
            <pc:docMk/>
            <pc:sldMk cId="3228392339" sldId="256"/>
            <ac:spMk id="15" creationId="{E08BD061-5B68-8A44-BCBC-162062E580D4}"/>
          </ac:spMkLst>
        </pc:spChg>
        <pc:spChg chg="add mod">
          <ac:chgData name="Samuel Mihalcioiu" userId="8dc90c65-096d-4765-a5cb-ea19ad853e59" providerId="ADAL" clId="{2C125C13-9CDD-B846-9792-900FA079459E}" dt="2023-01-31T23:25:20.197" v="890" actId="113"/>
          <ac:spMkLst>
            <pc:docMk/>
            <pc:sldMk cId="3228392339" sldId="256"/>
            <ac:spMk id="16" creationId="{32F64AED-3379-95B3-9275-45456838D0CE}"/>
          </ac:spMkLst>
        </pc:spChg>
        <pc:spChg chg="mod">
          <ac:chgData name="Samuel Mihalcioiu" userId="8dc90c65-096d-4765-a5cb-ea19ad853e59" providerId="ADAL" clId="{2C125C13-9CDD-B846-9792-900FA079459E}" dt="2023-01-31T23:41:02.958" v="949" actId="255"/>
          <ac:spMkLst>
            <pc:docMk/>
            <pc:sldMk cId="3228392339" sldId="256"/>
            <ac:spMk id="23" creationId="{D2D89F6A-C549-6148-BE3F-988EEA7CFFDF}"/>
          </ac:spMkLst>
        </pc:spChg>
        <pc:spChg chg="mod">
          <ac:chgData name="Samuel Mihalcioiu" userId="8dc90c65-096d-4765-a5cb-ea19ad853e59" providerId="ADAL" clId="{2C125C13-9CDD-B846-9792-900FA079459E}" dt="2023-01-31T23:39:55.007" v="907" actId="20577"/>
          <ac:spMkLst>
            <pc:docMk/>
            <pc:sldMk cId="3228392339" sldId="256"/>
            <ac:spMk id="25" creationId="{7FE0C1C8-0F71-A842-8BEF-1B0ED06408DA}"/>
          </ac:spMkLst>
        </pc:spChg>
        <pc:spChg chg="mod">
          <ac:chgData name="Samuel Mihalcioiu" userId="8dc90c65-096d-4765-a5cb-ea19ad853e59" providerId="ADAL" clId="{2C125C13-9CDD-B846-9792-900FA079459E}" dt="2023-01-31T23:41:25.688" v="953" actId="255"/>
          <ac:spMkLst>
            <pc:docMk/>
            <pc:sldMk cId="3228392339" sldId="256"/>
            <ac:spMk id="29" creationId="{49693505-14BD-3A4F-81D9-096A59DDEA49}"/>
          </ac:spMkLst>
        </pc:spChg>
        <pc:spChg chg="mod">
          <ac:chgData name="Samuel Mihalcioiu" userId="8dc90c65-096d-4765-a5cb-ea19ad853e59" providerId="ADAL" clId="{2C125C13-9CDD-B846-9792-900FA079459E}" dt="2023-01-31T23:40:21.347" v="937" actId="1036"/>
          <ac:spMkLst>
            <pc:docMk/>
            <pc:sldMk cId="3228392339" sldId="256"/>
            <ac:spMk id="31" creationId="{FE0F6C2F-D47B-B04B-AC85-990DB58B99C1}"/>
          </ac:spMkLst>
        </pc:spChg>
        <pc:spChg chg="mod">
          <ac:chgData name="Samuel Mihalcioiu" userId="8dc90c65-096d-4765-a5cb-ea19ad853e59" providerId="ADAL" clId="{2C125C13-9CDD-B846-9792-900FA079459E}" dt="2023-01-31T23:08:30.561" v="717" actId="20577"/>
          <ac:spMkLst>
            <pc:docMk/>
            <pc:sldMk cId="3228392339" sldId="256"/>
            <ac:spMk id="32" creationId="{168ED6AA-51E0-C586-3D57-5596D70FCA14}"/>
          </ac:spMkLst>
        </pc:spChg>
        <pc:spChg chg="mod">
          <ac:chgData name="Samuel Mihalcioiu" userId="8dc90c65-096d-4765-a5cb-ea19ad853e59" providerId="ADAL" clId="{2C125C13-9CDD-B846-9792-900FA079459E}" dt="2023-01-31T23:01:53.976" v="500" actId="1076"/>
          <ac:spMkLst>
            <pc:docMk/>
            <pc:sldMk cId="3228392339" sldId="256"/>
            <ac:spMk id="33" creationId="{CA29F4EE-F9D5-E8D0-8C77-56BAE8E17DC5}"/>
          </ac:spMkLst>
        </pc:spChg>
        <pc:spChg chg="mod">
          <ac:chgData name="Samuel Mihalcioiu" userId="8dc90c65-096d-4765-a5cb-ea19ad853e59" providerId="ADAL" clId="{2C125C13-9CDD-B846-9792-900FA079459E}" dt="2023-01-31T01:22:46.862" v="211" actId="14100"/>
          <ac:spMkLst>
            <pc:docMk/>
            <pc:sldMk cId="3228392339" sldId="256"/>
            <ac:spMk id="34" creationId="{7B4EADDD-481F-8780-3EA8-B68F307445A7}"/>
          </ac:spMkLst>
        </pc:spChg>
        <pc:spChg chg="add mod">
          <ac:chgData name="Samuel Mihalcioiu" userId="8dc90c65-096d-4765-a5cb-ea19ad853e59" providerId="ADAL" clId="{2C125C13-9CDD-B846-9792-900FA079459E}" dt="2023-01-31T23:02:49.810" v="522" actId="113"/>
          <ac:spMkLst>
            <pc:docMk/>
            <pc:sldMk cId="3228392339" sldId="256"/>
            <ac:spMk id="35" creationId="{6FA50600-644E-3136-49E6-2BA50BB5F34B}"/>
          </ac:spMkLst>
        </pc:spChg>
        <pc:spChg chg="mod">
          <ac:chgData name="Samuel Mihalcioiu" userId="8dc90c65-096d-4765-a5cb-ea19ad853e59" providerId="ADAL" clId="{2C125C13-9CDD-B846-9792-900FA079459E}" dt="2023-01-31T01:21:27.933" v="205" actId="1036"/>
          <ac:spMkLst>
            <pc:docMk/>
            <pc:sldMk cId="3228392339" sldId="256"/>
            <ac:spMk id="101" creationId="{535BD723-C528-FF46-AFF0-93ADFE05E936}"/>
          </ac:spMkLst>
        </pc:spChg>
        <pc:spChg chg="mod">
          <ac:chgData name="Samuel Mihalcioiu" userId="8dc90c65-096d-4765-a5cb-ea19ad853e59" providerId="ADAL" clId="{2C125C13-9CDD-B846-9792-900FA079459E}" dt="2023-01-31T01:21:20.583" v="181" actId="1037"/>
          <ac:spMkLst>
            <pc:docMk/>
            <pc:sldMk cId="3228392339" sldId="256"/>
            <ac:spMk id="102" creationId="{30C05BBF-CAB3-3640-A6B2-FBA3E04D9FE3}"/>
          </ac:spMkLst>
        </pc:spChg>
        <pc:spChg chg="mod">
          <ac:chgData name="Samuel Mihalcioiu" userId="8dc90c65-096d-4765-a5cb-ea19ad853e59" providerId="ADAL" clId="{2C125C13-9CDD-B846-9792-900FA079459E}" dt="2023-01-31T23:41:43.850" v="954" actId="255"/>
          <ac:spMkLst>
            <pc:docMk/>
            <pc:sldMk cId="3228392339" sldId="256"/>
            <ac:spMk id="113" creationId="{F8596306-A8BB-7940-BE68-F0F009F0D038}"/>
          </ac:spMkLst>
        </pc:spChg>
        <pc:spChg chg="mod">
          <ac:chgData name="Samuel Mihalcioiu" userId="8dc90c65-096d-4765-a5cb-ea19ad853e59" providerId="ADAL" clId="{2C125C13-9CDD-B846-9792-900FA079459E}" dt="2023-01-31T22:52:28.819" v="498" actId="20577"/>
          <ac:spMkLst>
            <pc:docMk/>
            <pc:sldMk cId="3228392339" sldId="256"/>
            <ac:spMk id="114" creationId="{BE5ADF71-BBDB-3146-97C9-7EAC5DEF769A}"/>
          </ac:spMkLst>
        </pc:spChg>
        <pc:spChg chg="mod">
          <ac:chgData name="Samuel Mihalcioiu" userId="8dc90c65-096d-4765-a5cb-ea19ad853e59" providerId="ADAL" clId="{2C125C13-9CDD-B846-9792-900FA079459E}" dt="2023-01-31T01:28:58.458" v="274" actId="1036"/>
          <ac:spMkLst>
            <pc:docMk/>
            <pc:sldMk cId="3228392339" sldId="256"/>
            <ac:spMk id="115" creationId="{315AA4CD-5050-9047-AAD0-2ACE4FC5AE72}"/>
          </ac:spMkLst>
        </pc:spChg>
        <pc:spChg chg="mod">
          <ac:chgData name="Samuel Mihalcioiu" userId="8dc90c65-096d-4765-a5cb-ea19ad853e59" providerId="ADAL" clId="{2C125C13-9CDD-B846-9792-900FA079459E}" dt="2023-01-31T01:28:51.994" v="253" actId="1036"/>
          <ac:spMkLst>
            <pc:docMk/>
            <pc:sldMk cId="3228392339" sldId="256"/>
            <ac:spMk id="116" creationId="{10F3AAD0-2942-0C47-ACFD-C6794DFBB3B6}"/>
          </ac:spMkLst>
        </pc:spChg>
        <pc:grpChg chg="add">
          <ac:chgData name="Samuel Mihalcioiu" userId="8dc90c65-096d-4765-a5cb-ea19ad853e59" providerId="ADAL" clId="{2C125C13-9CDD-B846-9792-900FA079459E}" dt="2023-01-31T23:26:01.915" v="891" actId="164"/>
          <ac:grpSpMkLst>
            <pc:docMk/>
            <pc:sldMk cId="3228392339" sldId="256"/>
            <ac:grpSpMk id="20" creationId="{666CB95B-E793-2F20-C5F0-4836FFA014DC}"/>
          </ac:grpSpMkLst>
        </pc:grpChg>
        <pc:picChg chg="mod">
          <ac:chgData name="Samuel Mihalcioiu" userId="8dc90c65-096d-4765-a5cb-ea19ad853e59" providerId="ADAL" clId="{2C125C13-9CDD-B846-9792-900FA079459E}" dt="2023-01-31T22:51:18.679" v="491" actId="1440"/>
          <ac:picMkLst>
            <pc:docMk/>
            <pc:sldMk cId="3228392339" sldId="256"/>
            <ac:picMk id="12" creationId="{CE36D5B5-A98A-A198-E0D6-C51360AAFE99}"/>
          </ac:picMkLst>
        </pc:picChg>
        <pc:picChg chg="del mod">
          <ac:chgData name="Samuel Mihalcioiu" userId="8dc90c65-096d-4765-a5cb-ea19ad853e59" providerId="ADAL" clId="{2C125C13-9CDD-B846-9792-900FA079459E}" dt="2023-01-31T22:51:48.548" v="496" actId="478"/>
          <ac:picMkLst>
            <pc:docMk/>
            <pc:sldMk cId="3228392339" sldId="256"/>
            <ac:picMk id="19" creationId="{37A4FFAD-2245-7308-274E-CFF22C4E571E}"/>
          </ac:picMkLst>
        </pc:picChg>
        <pc:picChg chg="del mod">
          <ac:chgData name="Samuel Mihalcioiu" userId="8dc90c65-096d-4765-a5cb-ea19ad853e59" providerId="ADAL" clId="{2C125C13-9CDD-B846-9792-900FA079459E}" dt="2023-01-31T22:51:52.268" v="497" actId="478"/>
          <ac:picMkLst>
            <pc:docMk/>
            <pc:sldMk cId="3228392339" sldId="256"/>
            <ac:picMk id="22" creationId="{E023051E-E0F4-90E2-D4E3-DF61A0DAF8E2}"/>
          </ac:picMkLst>
        </pc:picChg>
        <pc:picChg chg="mod">
          <ac:chgData name="Samuel Mihalcioiu" userId="8dc90c65-096d-4765-a5cb-ea19ad853e59" providerId="ADAL" clId="{2C125C13-9CDD-B846-9792-900FA079459E}" dt="2023-01-31T23:26:18.464" v="893" actId="1440"/>
          <ac:picMkLst>
            <pc:docMk/>
            <pc:sldMk cId="3228392339" sldId="256"/>
            <ac:picMk id="24" creationId="{868CF71B-76FD-4179-6AD7-812FA8E5A974}"/>
          </ac:picMkLst>
        </pc:picChg>
        <pc:picChg chg="mod">
          <ac:chgData name="Samuel Mihalcioiu" userId="8dc90c65-096d-4765-a5cb-ea19ad853e59" providerId="ADAL" clId="{2C125C13-9CDD-B846-9792-900FA079459E}" dt="2023-01-31T23:26:18.464" v="893" actId="1440"/>
          <ac:picMkLst>
            <pc:docMk/>
            <pc:sldMk cId="3228392339" sldId="256"/>
            <ac:picMk id="40" creationId="{11E1C799-1CF6-EFD6-DC3B-113B375E2046}"/>
          </ac:picMkLst>
        </pc:picChg>
        <pc:picChg chg="mod">
          <ac:chgData name="Samuel Mihalcioiu" userId="8dc90c65-096d-4765-a5cb-ea19ad853e59" providerId="ADAL" clId="{2C125C13-9CDD-B846-9792-900FA079459E}" dt="2023-01-31T23:27:40.533" v="894" actId="1440"/>
          <ac:picMkLst>
            <pc:docMk/>
            <pc:sldMk cId="3228392339" sldId="256"/>
            <ac:picMk id="42" creationId="{CC5F6347-405A-19CD-B78E-01C856B70062}"/>
          </ac:picMkLst>
        </pc:picChg>
        <pc:picChg chg="mod">
          <ac:chgData name="Samuel Mihalcioiu" userId="8dc90c65-096d-4765-a5cb-ea19ad853e59" providerId="ADAL" clId="{2C125C13-9CDD-B846-9792-900FA079459E}" dt="2023-01-31T23:28:19.181" v="895" actId="1440"/>
          <ac:picMkLst>
            <pc:docMk/>
            <pc:sldMk cId="3228392339" sldId="256"/>
            <ac:picMk id="44" creationId="{47E40CAB-2071-6713-0422-4377AC37C374}"/>
          </ac:picMkLst>
        </pc:picChg>
        <pc:picChg chg="mod">
          <ac:chgData name="Samuel Mihalcioiu" userId="8dc90c65-096d-4765-a5cb-ea19ad853e59" providerId="ADAL" clId="{2C125C13-9CDD-B846-9792-900FA079459E}" dt="2023-01-31T23:35:08.002" v="896" actId="1440"/>
          <ac:picMkLst>
            <pc:docMk/>
            <pc:sldMk cId="3228392339" sldId="256"/>
            <ac:picMk id="46" creationId="{DE4EC790-EB72-3FEA-52A8-158217F95DB9}"/>
          </ac:picMkLst>
        </pc:picChg>
        <pc:picChg chg="mod">
          <ac:chgData name="Samuel Mihalcioiu" userId="8dc90c65-096d-4765-a5cb-ea19ad853e59" providerId="ADAL" clId="{2C125C13-9CDD-B846-9792-900FA079459E}" dt="2023-01-31T23:35:47.455" v="897" actId="1440"/>
          <ac:picMkLst>
            <pc:docMk/>
            <pc:sldMk cId="3228392339" sldId="256"/>
            <ac:picMk id="48" creationId="{F9B79AB6-49E8-00B5-B513-F9ACA3F49FB3}"/>
          </ac:picMkLst>
        </pc:picChg>
        <pc:picChg chg="mod">
          <ac:chgData name="Samuel Mihalcioiu" userId="8dc90c65-096d-4765-a5cb-ea19ad853e59" providerId="ADAL" clId="{2C125C13-9CDD-B846-9792-900FA079459E}" dt="2023-01-31T23:39:12.678" v="902" actId="1076"/>
          <ac:picMkLst>
            <pc:docMk/>
            <pc:sldMk cId="3228392339" sldId="256"/>
            <ac:picMk id="50" creationId="{30FC6CF8-38EC-71C1-E1A1-754A55BD429A}"/>
          </ac:picMkLst>
        </pc:picChg>
        <pc:picChg chg="mod">
          <ac:chgData name="Samuel Mihalcioiu" userId="8dc90c65-096d-4765-a5cb-ea19ad853e59" providerId="ADAL" clId="{2C125C13-9CDD-B846-9792-900FA079459E}" dt="2023-01-31T23:35:51.173" v="898" actId="1440"/>
          <ac:picMkLst>
            <pc:docMk/>
            <pc:sldMk cId="3228392339" sldId="256"/>
            <ac:picMk id="52" creationId="{FF2AC93E-7C2F-8B05-642D-021BB6148757}"/>
          </ac:picMkLst>
        </pc:picChg>
        <pc:picChg chg="mod">
          <ac:chgData name="Samuel Mihalcioiu" userId="8dc90c65-096d-4765-a5cb-ea19ad853e59" providerId="ADAL" clId="{2C125C13-9CDD-B846-9792-900FA079459E}" dt="2023-01-31T23:39:09.964" v="901" actId="1076"/>
          <ac:picMkLst>
            <pc:docMk/>
            <pc:sldMk cId="3228392339" sldId="256"/>
            <ac:picMk id="55" creationId="{6BB7AC12-F124-819F-1970-FA8CA8E6D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1159-DB38-5042-B3ED-9C88A28F6B8B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1577975" y="1143000"/>
            <a:ext cx="3702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52E9B-A6D3-CB4D-8D32-D8EA78800F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36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1pPr>
    <a:lvl2pPr marL="1900809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2pPr>
    <a:lvl3pPr marL="3801618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3pPr>
    <a:lvl4pPr marL="5702427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4pPr>
    <a:lvl5pPr marL="7603236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5pPr>
    <a:lvl6pPr marL="9504045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6pPr>
    <a:lvl7pPr marL="11404854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7pPr>
    <a:lvl8pPr marL="13305663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8pPr>
    <a:lvl9pPr marL="15206472" algn="l" defTabSz="3801618" rtl="0" eaLnBrk="1" latinLnBrk="0" hangingPunct="1">
      <a:defRPr sz="49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52E9B-A6D3-CB4D-8D32-D8EA78800FE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89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048" y="5891626"/>
            <a:ext cx="36720542" cy="12533242"/>
          </a:xfrm>
        </p:spPr>
        <p:txBody>
          <a:bodyPr anchor="b"/>
          <a:lstStyle>
            <a:lvl1pPr algn="ctr">
              <a:defRPr sz="28347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80" y="18908198"/>
            <a:ext cx="32400479" cy="8691601"/>
          </a:xfrm>
        </p:spPr>
        <p:txBody>
          <a:bodyPr/>
          <a:lstStyle>
            <a:lvl1pPr marL="0" indent="0" algn="ctr">
              <a:buNone/>
              <a:defRPr sz="11339"/>
            </a:lvl1pPr>
            <a:lvl2pPr marL="2160041" indent="0" algn="ctr">
              <a:buNone/>
              <a:defRPr sz="9449"/>
            </a:lvl2pPr>
            <a:lvl3pPr marL="4320083" indent="0" algn="ctr">
              <a:buNone/>
              <a:defRPr sz="8504"/>
            </a:lvl3pPr>
            <a:lvl4pPr marL="6480124" indent="0" algn="ctr">
              <a:buNone/>
              <a:defRPr sz="7559"/>
            </a:lvl4pPr>
            <a:lvl5pPr marL="8640166" indent="0" algn="ctr">
              <a:buNone/>
              <a:defRPr sz="7559"/>
            </a:lvl5pPr>
            <a:lvl6pPr marL="10800207" indent="0" algn="ctr">
              <a:buNone/>
              <a:defRPr sz="7559"/>
            </a:lvl6pPr>
            <a:lvl7pPr marL="12960248" indent="0" algn="ctr">
              <a:buNone/>
              <a:defRPr sz="7559"/>
            </a:lvl7pPr>
            <a:lvl8pPr marL="15120290" indent="0" algn="ctr">
              <a:buNone/>
              <a:defRPr sz="7559"/>
            </a:lvl8pPr>
            <a:lvl9pPr marL="17280331" indent="0" algn="ctr">
              <a:buNone/>
              <a:defRPr sz="7559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04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198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15459" y="1916653"/>
            <a:ext cx="9315138" cy="30508114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0046" y="1916653"/>
            <a:ext cx="27405405" cy="3050811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65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74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46" y="8974945"/>
            <a:ext cx="37260550" cy="14974888"/>
          </a:xfrm>
        </p:spPr>
        <p:txBody>
          <a:bodyPr anchor="b"/>
          <a:lstStyle>
            <a:lvl1pPr>
              <a:defRPr sz="28347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546" y="24091502"/>
            <a:ext cx="37260550" cy="7874940"/>
          </a:xfrm>
        </p:spPr>
        <p:txBody>
          <a:bodyPr/>
          <a:lstStyle>
            <a:lvl1pPr marL="0" indent="0">
              <a:buNone/>
              <a:defRPr sz="11339">
                <a:solidFill>
                  <a:schemeClr val="tx1"/>
                </a:solidFill>
              </a:defRPr>
            </a:lvl1pPr>
            <a:lvl2pPr marL="2160041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2pPr>
            <a:lvl3pPr marL="4320083" indent="0">
              <a:buNone/>
              <a:defRPr sz="8504">
                <a:solidFill>
                  <a:schemeClr val="tx1">
                    <a:tint val="75000"/>
                  </a:schemeClr>
                </a:solidFill>
              </a:defRPr>
            </a:lvl3pPr>
            <a:lvl4pPr marL="6480124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4pPr>
            <a:lvl5pPr marL="8640166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5pPr>
            <a:lvl6pPr marL="10800207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6pPr>
            <a:lvl7pPr marL="12960248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7pPr>
            <a:lvl8pPr marL="15120290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8pPr>
            <a:lvl9pPr marL="17280331" indent="0">
              <a:buNone/>
              <a:defRPr sz="7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960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0044" y="9583264"/>
            <a:ext cx="18360271" cy="22841503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70323" y="9583264"/>
            <a:ext cx="18360271" cy="22841503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297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1916661"/>
            <a:ext cx="37260550" cy="6958285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675" y="8824938"/>
            <a:ext cx="18275892" cy="4324966"/>
          </a:xfrm>
        </p:spPr>
        <p:txBody>
          <a:bodyPr anchor="b"/>
          <a:lstStyle>
            <a:lvl1pPr marL="0" indent="0">
              <a:buNone/>
              <a:defRPr sz="11339" b="1"/>
            </a:lvl1pPr>
            <a:lvl2pPr marL="2160041" indent="0">
              <a:buNone/>
              <a:defRPr sz="9449" b="1"/>
            </a:lvl2pPr>
            <a:lvl3pPr marL="4320083" indent="0">
              <a:buNone/>
              <a:defRPr sz="8504" b="1"/>
            </a:lvl3pPr>
            <a:lvl4pPr marL="6480124" indent="0">
              <a:buNone/>
              <a:defRPr sz="7559" b="1"/>
            </a:lvl4pPr>
            <a:lvl5pPr marL="8640166" indent="0">
              <a:buNone/>
              <a:defRPr sz="7559" b="1"/>
            </a:lvl5pPr>
            <a:lvl6pPr marL="10800207" indent="0">
              <a:buNone/>
              <a:defRPr sz="7559" b="1"/>
            </a:lvl6pPr>
            <a:lvl7pPr marL="12960248" indent="0">
              <a:buNone/>
              <a:defRPr sz="7559" b="1"/>
            </a:lvl7pPr>
            <a:lvl8pPr marL="15120290" indent="0">
              <a:buNone/>
              <a:defRPr sz="7559" b="1"/>
            </a:lvl8pPr>
            <a:lvl9pPr marL="17280331" indent="0">
              <a:buNone/>
              <a:defRPr sz="7559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675" y="13149904"/>
            <a:ext cx="18275892" cy="193415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70325" y="8824938"/>
            <a:ext cx="18365898" cy="4324966"/>
          </a:xfrm>
        </p:spPr>
        <p:txBody>
          <a:bodyPr anchor="b"/>
          <a:lstStyle>
            <a:lvl1pPr marL="0" indent="0">
              <a:buNone/>
              <a:defRPr sz="11339" b="1"/>
            </a:lvl1pPr>
            <a:lvl2pPr marL="2160041" indent="0">
              <a:buNone/>
              <a:defRPr sz="9449" b="1"/>
            </a:lvl2pPr>
            <a:lvl3pPr marL="4320083" indent="0">
              <a:buNone/>
              <a:defRPr sz="8504" b="1"/>
            </a:lvl3pPr>
            <a:lvl4pPr marL="6480124" indent="0">
              <a:buNone/>
              <a:defRPr sz="7559" b="1"/>
            </a:lvl4pPr>
            <a:lvl5pPr marL="8640166" indent="0">
              <a:buNone/>
              <a:defRPr sz="7559" b="1"/>
            </a:lvl5pPr>
            <a:lvl6pPr marL="10800207" indent="0">
              <a:buNone/>
              <a:defRPr sz="7559" b="1"/>
            </a:lvl6pPr>
            <a:lvl7pPr marL="12960248" indent="0">
              <a:buNone/>
              <a:defRPr sz="7559" b="1"/>
            </a:lvl7pPr>
            <a:lvl8pPr marL="15120290" indent="0">
              <a:buNone/>
              <a:defRPr sz="7559" b="1"/>
            </a:lvl8pPr>
            <a:lvl9pPr marL="17280331" indent="0">
              <a:buNone/>
              <a:defRPr sz="7559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70325" y="13149904"/>
            <a:ext cx="18365898" cy="193415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07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007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93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399982"/>
            <a:ext cx="13933330" cy="8399939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5898" y="5183304"/>
            <a:ext cx="21870323" cy="25583147"/>
          </a:xfrm>
        </p:spPr>
        <p:txBody>
          <a:bodyPr/>
          <a:lstStyle>
            <a:lvl1pPr>
              <a:defRPr sz="15118"/>
            </a:lvl1pPr>
            <a:lvl2pPr>
              <a:defRPr sz="13229"/>
            </a:lvl2pPr>
            <a:lvl3pPr>
              <a:defRPr sz="11339"/>
            </a:lvl3pPr>
            <a:lvl4pPr>
              <a:defRPr sz="9449"/>
            </a:lvl4pPr>
            <a:lvl5pPr>
              <a:defRPr sz="9449"/>
            </a:lvl5pPr>
            <a:lvl6pPr>
              <a:defRPr sz="9449"/>
            </a:lvl6pPr>
            <a:lvl7pPr>
              <a:defRPr sz="9449"/>
            </a:lvl7pPr>
            <a:lvl8pPr>
              <a:defRPr sz="9449"/>
            </a:lvl8pPr>
            <a:lvl9pPr>
              <a:defRPr sz="9449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10799922"/>
            <a:ext cx="13933330" cy="20008190"/>
          </a:xfrm>
        </p:spPr>
        <p:txBody>
          <a:bodyPr/>
          <a:lstStyle>
            <a:lvl1pPr marL="0" indent="0">
              <a:buNone/>
              <a:defRPr sz="7559"/>
            </a:lvl1pPr>
            <a:lvl2pPr marL="2160041" indent="0">
              <a:buNone/>
              <a:defRPr sz="6614"/>
            </a:lvl2pPr>
            <a:lvl3pPr marL="4320083" indent="0">
              <a:buNone/>
              <a:defRPr sz="5669"/>
            </a:lvl3pPr>
            <a:lvl4pPr marL="6480124" indent="0">
              <a:buNone/>
              <a:defRPr sz="4725"/>
            </a:lvl4pPr>
            <a:lvl5pPr marL="8640166" indent="0">
              <a:buNone/>
              <a:defRPr sz="4725"/>
            </a:lvl5pPr>
            <a:lvl6pPr marL="10800207" indent="0">
              <a:buNone/>
              <a:defRPr sz="4725"/>
            </a:lvl6pPr>
            <a:lvl7pPr marL="12960248" indent="0">
              <a:buNone/>
              <a:defRPr sz="4725"/>
            </a:lvl7pPr>
            <a:lvl8pPr marL="15120290" indent="0">
              <a:buNone/>
              <a:defRPr sz="4725"/>
            </a:lvl8pPr>
            <a:lvl9pPr marL="17280331" indent="0">
              <a:buNone/>
              <a:defRPr sz="4725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852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671" y="2399982"/>
            <a:ext cx="13933330" cy="8399939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65898" y="5183304"/>
            <a:ext cx="21870323" cy="25583147"/>
          </a:xfrm>
        </p:spPr>
        <p:txBody>
          <a:bodyPr anchor="t"/>
          <a:lstStyle>
            <a:lvl1pPr marL="0" indent="0">
              <a:buNone/>
              <a:defRPr sz="15118"/>
            </a:lvl1pPr>
            <a:lvl2pPr marL="2160041" indent="0">
              <a:buNone/>
              <a:defRPr sz="13229"/>
            </a:lvl2pPr>
            <a:lvl3pPr marL="4320083" indent="0">
              <a:buNone/>
              <a:defRPr sz="11339"/>
            </a:lvl3pPr>
            <a:lvl4pPr marL="6480124" indent="0">
              <a:buNone/>
              <a:defRPr sz="9449"/>
            </a:lvl4pPr>
            <a:lvl5pPr marL="8640166" indent="0">
              <a:buNone/>
              <a:defRPr sz="9449"/>
            </a:lvl5pPr>
            <a:lvl6pPr marL="10800207" indent="0">
              <a:buNone/>
              <a:defRPr sz="9449"/>
            </a:lvl6pPr>
            <a:lvl7pPr marL="12960248" indent="0">
              <a:buNone/>
              <a:defRPr sz="9449"/>
            </a:lvl7pPr>
            <a:lvl8pPr marL="15120290" indent="0">
              <a:buNone/>
              <a:defRPr sz="9449"/>
            </a:lvl8pPr>
            <a:lvl9pPr marL="17280331" indent="0">
              <a:buNone/>
              <a:defRPr sz="9449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5671" y="10799922"/>
            <a:ext cx="13933330" cy="20008190"/>
          </a:xfrm>
        </p:spPr>
        <p:txBody>
          <a:bodyPr/>
          <a:lstStyle>
            <a:lvl1pPr marL="0" indent="0">
              <a:buNone/>
              <a:defRPr sz="7559"/>
            </a:lvl1pPr>
            <a:lvl2pPr marL="2160041" indent="0">
              <a:buNone/>
              <a:defRPr sz="6614"/>
            </a:lvl2pPr>
            <a:lvl3pPr marL="4320083" indent="0">
              <a:buNone/>
              <a:defRPr sz="5669"/>
            </a:lvl3pPr>
            <a:lvl4pPr marL="6480124" indent="0">
              <a:buNone/>
              <a:defRPr sz="4725"/>
            </a:lvl4pPr>
            <a:lvl5pPr marL="8640166" indent="0">
              <a:buNone/>
              <a:defRPr sz="4725"/>
            </a:lvl5pPr>
            <a:lvl6pPr marL="10800207" indent="0">
              <a:buNone/>
              <a:defRPr sz="4725"/>
            </a:lvl6pPr>
            <a:lvl7pPr marL="12960248" indent="0">
              <a:buNone/>
              <a:defRPr sz="4725"/>
            </a:lvl7pPr>
            <a:lvl8pPr marL="15120290" indent="0">
              <a:buNone/>
              <a:defRPr sz="4725"/>
            </a:lvl8pPr>
            <a:lvl9pPr marL="17280331" indent="0">
              <a:buNone/>
              <a:defRPr sz="4725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514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0044" y="1916661"/>
            <a:ext cx="37260550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0044" y="9583264"/>
            <a:ext cx="37260550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70044" y="33366432"/>
            <a:ext cx="972014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D21A-660F-9B49-BA19-40183F9AF85C}" type="datetimeFigureOut">
              <a:rPr lang="en-CA" smtClean="0"/>
              <a:t>2023-01-31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0212" y="33366432"/>
            <a:ext cx="14580215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510450" y="33366432"/>
            <a:ext cx="972014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DE457-A8FE-D34B-9E76-AEE17B803FD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03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20083" rtl="0" eaLnBrk="1" latinLnBrk="0" hangingPunct="1">
        <a:lnSpc>
          <a:spcPct val="90000"/>
        </a:lnSpc>
        <a:spcBef>
          <a:spcPct val="0"/>
        </a:spcBef>
        <a:buNone/>
        <a:defRPr sz="207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021" indent="-1080021" algn="l" defTabSz="4320083" rtl="0" eaLnBrk="1" latinLnBrk="0" hangingPunct="1">
        <a:lnSpc>
          <a:spcPct val="90000"/>
        </a:lnSpc>
        <a:spcBef>
          <a:spcPts val="4725"/>
        </a:spcBef>
        <a:buFont typeface="Arial" panose="020B0604020202020204" pitchFamily="34" charset="0"/>
        <a:buChar char="•"/>
        <a:defRPr sz="13229" kern="1200">
          <a:solidFill>
            <a:schemeClr val="tx1"/>
          </a:solidFill>
          <a:latin typeface="+mn-lt"/>
          <a:ea typeface="+mn-ea"/>
          <a:cs typeface="+mn-cs"/>
        </a:defRPr>
      </a:lvl1pPr>
      <a:lvl2pPr marL="3240062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11339" kern="1200">
          <a:solidFill>
            <a:schemeClr val="tx1"/>
          </a:solidFill>
          <a:latin typeface="+mn-lt"/>
          <a:ea typeface="+mn-ea"/>
          <a:cs typeface="+mn-cs"/>
        </a:defRPr>
      </a:lvl2pPr>
      <a:lvl3pPr marL="5400104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560145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9720186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1880228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4040269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6200311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8360352" indent="-1080021" algn="l" defTabSz="432008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1pPr>
      <a:lvl2pPr marL="2160041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320083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3pPr>
      <a:lvl4pPr marL="6480124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8640166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0800207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2960248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5120290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7280331" algn="l" defTabSz="4320083" rtl="0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9693505-14BD-3A4F-81D9-096A59DDEA49}"/>
              </a:ext>
            </a:extLst>
          </p:cNvPr>
          <p:cNvSpPr/>
          <p:nvPr/>
        </p:nvSpPr>
        <p:spPr>
          <a:xfrm>
            <a:off x="14183836" y="11649613"/>
            <a:ext cx="257543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objets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utilisés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DRROM: 6 des collections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privées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4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laboratoire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DRROM. On 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localisé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documents des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travaux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innovation des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DRROM. Les objets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variaient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âge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années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1940s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jusqu’à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film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conventionnel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argentique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négatoscope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lunettes rouges pour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fluoroscopie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compteur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Geiger,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dosimètre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personnel,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affiche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d’avis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radiation,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imprimante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3D,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moulures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pour la main et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visage, et 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écouvillon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nasopharyngeal fait à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l’imprimante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14E812E-C28D-AF45-B8B7-1BF01FB36F76}"/>
              </a:ext>
            </a:extLst>
          </p:cNvPr>
          <p:cNvSpPr/>
          <p:nvPr/>
        </p:nvSpPr>
        <p:spPr>
          <a:xfrm>
            <a:off x="881152" y="685798"/>
            <a:ext cx="41438334" cy="5107262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70989"/>
            <a:endParaRPr lang="fr-CA" sz="18106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9A79DD-F3CE-534C-9697-6A5EC4814177}"/>
              </a:ext>
            </a:extLst>
          </p:cNvPr>
          <p:cNvGrpSpPr/>
          <p:nvPr/>
        </p:nvGrpSpPr>
        <p:grpSpPr>
          <a:xfrm>
            <a:off x="-382814" y="916516"/>
            <a:ext cx="43966265" cy="4707562"/>
            <a:chOff x="-382814" y="979317"/>
            <a:chExt cx="43966265" cy="47075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B88516-64AA-F048-B471-F457CB545791}"/>
                </a:ext>
              </a:extLst>
            </p:cNvPr>
            <p:cNvSpPr/>
            <p:nvPr/>
          </p:nvSpPr>
          <p:spPr>
            <a:xfrm>
              <a:off x="-382814" y="979317"/>
              <a:ext cx="4396626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A" sz="9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D’Hier, à au jourd’hui, … à demain : </a:t>
              </a:r>
              <a:endParaRPr lang="en-CA" sz="9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CA" sz="9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Département de Radiologie, Radio-Oncologie et Médecine  Nucléaire</a:t>
              </a:r>
              <a:endParaRPr lang="en-CA" sz="9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CA" sz="96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(DRROM)</a:t>
              </a:r>
              <a:r>
                <a:rPr lang="en-CA" sz="9600" dirty="0">
                  <a:solidFill>
                    <a:schemeClr val="bg1"/>
                  </a:solidFill>
                  <a:effectLst/>
                </a:rPr>
                <a:t> </a:t>
              </a:r>
              <a:endParaRPr lang="fr-CA" sz="9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315394-294A-6B49-82E8-18BEE294AA36}"/>
                </a:ext>
              </a:extLst>
            </p:cNvPr>
            <p:cNvSpPr/>
            <p:nvPr/>
          </p:nvSpPr>
          <p:spPr>
            <a:xfrm>
              <a:off x="9033033" y="4363440"/>
              <a:ext cx="18473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fr-CA" sz="80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DE793A1-3228-EC4E-8457-06AFA0D470AE}"/>
              </a:ext>
            </a:extLst>
          </p:cNvPr>
          <p:cNvSpPr/>
          <p:nvPr/>
        </p:nvSpPr>
        <p:spPr>
          <a:xfrm>
            <a:off x="881152" y="5992163"/>
            <a:ext cx="41438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Samuel Mihalcioiu</a:t>
            </a:r>
            <a:r>
              <a:rPr lang="fr-CA" sz="4400" dirty="0"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  <a:r>
              <a:rPr lang="fr-CA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CA" sz="4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Carl Chartrand-Lefebvre</a:t>
            </a:r>
            <a:r>
              <a:rPr lang="fr-CA" sz="4400" dirty="0"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, MSc</a:t>
            </a:r>
            <a:r>
              <a:rPr lang="fr-CA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CA" sz="4400" dirty="0"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Stephane </a:t>
            </a:r>
            <a:r>
              <a:rPr lang="en-CA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Bedwani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, MSc, PhD</a:t>
            </a:r>
            <a:r>
              <a:rPr lang="en-CA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CA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Frédérique</a:t>
            </a:r>
            <a:r>
              <a:rPr lang="en-CA" sz="4400" dirty="0">
                <a:latin typeface="Calibri" panose="020F0502020204030204" pitchFamily="34" charset="0"/>
                <a:cs typeface="Calibri" panose="020F0502020204030204" pitchFamily="34" charset="0"/>
              </a:rPr>
              <a:t> Piché, MSc, PhD</a:t>
            </a:r>
            <a:r>
              <a:rPr lang="en-CA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CA" sz="4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09625D-A373-014D-AEF9-C63E0028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289" t="11173" r="29939" b="30701"/>
          <a:stretch/>
        </p:blipFill>
        <p:spPr>
          <a:xfrm>
            <a:off x="31553781" y="7752549"/>
            <a:ext cx="2090678" cy="1719542"/>
          </a:xfrm>
          <a:prstGeom prst="rect">
            <a:avLst/>
          </a:prstGeom>
        </p:spPr>
      </p:pic>
      <p:pic>
        <p:nvPicPr>
          <p:cNvPr id="1026" name="Picture 2" descr="Accès patients | SOSCuisine">
            <a:extLst>
              <a:ext uri="{FF2B5EF4-FFF2-40B4-BE49-F238E27FC236}">
                <a16:creationId xmlns:a16="http://schemas.microsoft.com/office/drawing/2014/main" id="{5F7227C0-410E-DA4D-AA6E-3FC7F02E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987" y="7962922"/>
            <a:ext cx="3257390" cy="15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88A3F1-857E-8143-B6A3-36197BC77BED}"/>
              </a:ext>
            </a:extLst>
          </p:cNvPr>
          <p:cNvSpPr/>
          <p:nvPr/>
        </p:nvSpPr>
        <p:spPr>
          <a:xfrm>
            <a:off x="938287" y="7638235"/>
            <a:ext cx="17211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* Aucun conflit d’intérêt.</a:t>
            </a:r>
          </a:p>
          <a:p>
            <a:r>
              <a:rPr lang="fr-CA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 Département de radiologie, radio-oncologie et médecine nucléaire, CHUM, Montréal (QC), Canada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9EEEBD5-D6B2-7B4C-8C0B-84038AB6358F}"/>
              </a:ext>
            </a:extLst>
          </p:cNvPr>
          <p:cNvSpPr/>
          <p:nvPr/>
        </p:nvSpPr>
        <p:spPr>
          <a:xfrm>
            <a:off x="881152" y="10079313"/>
            <a:ext cx="11185999" cy="954107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970989"/>
            <a:endParaRPr lang="fr-CA" sz="6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1324E7C-4390-C249-8F1B-82CD41F1EFD8}"/>
              </a:ext>
            </a:extLst>
          </p:cNvPr>
          <p:cNvSpPr/>
          <p:nvPr/>
        </p:nvSpPr>
        <p:spPr>
          <a:xfrm>
            <a:off x="14117662" y="9842810"/>
            <a:ext cx="27026470" cy="1455569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70989"/>
            <a:endParaRPr lang="fr-CA" sz="18106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8BD061-5B68-8A44-BCBC-162062E580D4}"/>
              </a:ext>
            </a:extLst>
          </p:cNvPr>
          <p:cNvSpPr txBox="1"/>
          <p:nvPr/>
        </p:nvSpPr>
        <p:spPr>
          <a:xfrm>
            <a:off x="4054359" y="10121639"/>
            <a:ext cx="4172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D89F6A-C549-6148-BE3F-988EEA7CFFDF}"/>
              </a:ext>
            </a:extLst>
          </p:cNvPr>
          <p:cNvSpPr/>
          <p:nvPr/>
        </p:nvSpPr>
        <p:spPr>
          <a:xfrm>
            <a:off x="878515" y="11452938"/>
            <a:ext cx="912960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progrès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dans notre domaine se fait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l’avancement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gains precedents de la science et de la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DRROM font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intrinsèque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l’évolution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domaine. Notre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mis ensemble des objets du passé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l’activité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DRROM et techniques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contemporaines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des documents qui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reflètent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innovations de nos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E668117-80A3-3B48-BBF6-AFB2C62948E7}"/>
              </a:ext>
            </a:extLst>
          </p:cNvPr>
          <p:cNvSpPr/>
          <p:nvPr/>
        </p:nvSpPr>
        <p:spPr>
          <a:xfrm>
            <a:off x="878515" y="22620562"/>
            <a:ext cx="10338992" cy="881861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970989"/>
            <a:endParaRPr lang="fr-CA" sz="6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ECA439B-6713-624E-92D4-C1522EDF83C5}"/>
              </a:ext>
            </a:extLst>
          </p:cNvPr>
          <p:cNvSpPr txBox="1"/>
          <p:nvPr/>
        </p:nvSpPr>
        <p:spPr>
          <a:xfrm>
            <a:off x="2353619" y="22620562"/>
            <a:ext cx="7063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Matériel &amp; Méthodes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E0C1C8-0F71-A842-8BEF-1B0ED06408DA}"/>
              </a:ext>
            </a:extLst>
          </p:cNvPr>
          <p:cNvSpPr/>
          <p:nvPr/>
        </p:nvSpPr>
        <p:spPr>
          <a:xfrm>
            <a:off x="1046075" y="23875674"/>
            <a:ext cx="8794480" cy="1240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physiciens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résident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radiologie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un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professeur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titulaire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établi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points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d’intérêts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présenter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objets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anciens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contemporains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utilisés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DRROM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documents de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innovation des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notre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département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photos qui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reflètent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l’histoire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domaine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cherché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sources pour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objets, documents et photos par: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Discussions avec des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collègues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Visites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siege de la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l’internet.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résultats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présentés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Forum de l’Innovation en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dans l’Hall du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honneur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Pavillon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Roger-Gaudry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E0F6C2F-D47B-B04B-AC85-990DB58B99C1}"/>
              </a:ext>
            </a:extLst>
          </p:cNvPr>
          <p:cNvSpPr txBox="1"/>
          <p:nvPr/>
        </p:nvSpPr>
        <p:spPr>
          <a:xfrm>
            <a:off x="26474175" y="10062865"/>
            <a:ext cx="3106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Résultats</a:t>
            </a:r>
          </a:p>
        </p:txBody>
      </p: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535BD723-C528-FF46-AFF0-93ADFE05E936}"/>
              </a:ext>
            </a:extLst>
          </p:cNvPr>
          <p:cNvSpPr/>
          <p:nvPr/>
        </p:nvSpPr>
        <p:spPr>
          <a:xfrm>
            <a:off x="14183836" y="30540293"/>
            <a:ext cx="12900161" cy="1100316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70989"/>
            <a:endParaRPr lang="fr-CA" sz="18106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0C05BBF-CAB3-3640-A6B2-FBA3E04D9FE3}"/>
              </a:ext>
            </a:extLst>
          </p:cNvPr>
          <p:cNvSpPr txBox="1"/>
          <p:nvPr/>
        </p:nvSpPr>
        <p:spPr>
          <a:xfrm>
            <a:off x="16848404" y="30594953"/>
            <a:ext cx="7031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Conclus</a:t>
            </a:r>
            <a:r>
              <a:rPr lang="en-CA" sz="6000" b="1" dirty="0">
                <a:solidFill>
                  <a:schemeClr val="bg1"/>
                </a:solidFill>
              </a:rPr>
              <a:t>io</a:t>
            </a:r>
            <a:r>
              <a:rPr lang="fr-CA" sz="6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8596306-A8BB-7940-BE68-F0F009F0D038}"/>
              </a:ext>
            </a:extLst>
          </p:cNvPr>
          <p:cNvSpPr/>
          <p:nvPr/>
        </p:nvSpPr>
        <p:spPr>
          <a:xfrm>
            <a:off x="14117662" y="32086218"/>
            <a:ext cx="129001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exponats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vif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passé, 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du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applications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cliniques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importance des innovations en DRROM. L’exposition a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utile pour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démystifier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domaine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connu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DRROM à un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publique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bien </a:t>
            </a:r>
            <a:r>
              <a:rPr lang="en-CA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intéressé</a:t>
            </a:r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5" name="Rectangle : coins arrondis 114">
            <a:extLst>
              <a:ext uri="{FF2B5EF4-FFF2-40B4-BE49-F238E27FC236}">
                <a16:creationId xmlns:a16="http://schemas.microsoft.com/office/drawing/2014/main" id="{315AA4CD-5050-9047-AAD0-2ACE4FC5AE72}"/>
              </a:ext>
            </a:extLst>
          </p:cNvPr>
          <p:cNvSpPr/>
          <p:nvPr/>
        </p:nvSpPr>
        <p:spPr>
          <a:xfrm>
            <a:off x="29323336" y="30834830"/>
            <a:ext cx="12900161" cy="1100316"/>
          </a:xfrm>
          <a:prstGeom prst="roundRect">
            <a:avLst/>
          </a:prstGeom>
          <a:solidFill>
            <a:srgbClr val="00417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8548" tIns="98548" rIns="98548" bIns="98548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70989"/>
            <a:endParaRPr lang="fr-CA" sz="18106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10F3AAD0-2942-0C47-ACFD-C6794DFBB3B6}"/>
              </a:ext>
            </a:extLst>
          </p:cNvPr>
          <p:cNvSpPr txBox="1"/>
          <p:nvPr/>
        </p:nvSpPr>
        <p:spPr>
          <a:xfrm>
            <a:off x="31702241" y="30834832"/>
            <a:ext cx="823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Références sélectionnées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E5ADF71-BBDB-3146-97C9-7EAC5DEF769A}"/>
              </a:ext>
            </a:extLst>
          </p:cNvPr>
          <p:cNvSpPr/>
          <p:nvPr/>
        </p:nvSpPr>
        <p:spPr>
          <a:xfrm>
            <a:off x="29323336" y="32106917"/>
            <a:ext cx="129001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747" indent="-492747" algn="just" defTabSz="2012960" hangingPunct="0">
              <a:buFontTx/>
              <a:buAutoNum type="arabicPeriod"/>
            </a:pP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Cheng PM,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Montagnon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 E,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Yamashita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 R, Pan I,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Cadrin-Chênevert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 A,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Perdigón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 Romero F, Chartrand G,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Kadoury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 S, Tang A. Deep Learning: An Update for Radiologists.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Radiographics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. 2021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Sep-Oct;41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(5):1427-1445. 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doi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: 10.1148/</a:t>
            </a:r>
            <a:r>
              <a:rPr lang="en-CA" sz="1800" b="0" i="0" u="none" strike="noStrike" dirty="0" err="1">
                <a:solidFill>
                  <a:srgbClr val="212121"/>
                </a:solidFill>
                <a:effectLst/>
              </a:rPr>
              <a:t>rg.2021200210</a:t>
            </a:r>
            <a:r>
              <a:rPr lang="en-CA" sz="1800" b="0" i="0" u="none" strike="noStrike" dirty="0">
                <a:solidFill>
                  <a:srgbClr val="212121"/>
                </a:solidFill>
                <a:effectLst/>
              </a:rPr>
              <a:t>. PMID: 34469211.</a:t>
            </a:r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92747" lvl="0" indent="-492747" algn="just" defTabSz="2012960" hangingPunct="0">
              <a:buFontTx/>
              <a:buAutoNum type="arabicPeriod"/>
            </a:pPr>
            <a:endParaRPr lang="fr-CA" sz="2800" kern="0" dirty="0">
              <a:solidFill>
                <a:srgbClr val="000000"/>
              </a:solidFill>
              <a:cs typeface="Calibri" panose="020F0502020204030204" pitchFamily="34" charset="0"/>
              <a:sym typeface="Avenir Next"/>
            </a:endParaRPr>
          </a:p>
        </p:txBody>
      </p:sp>
      <p:pic>
        <p:nvPicPr>
          <p:cNvPr id="13" name="Image 88">
            <a:extLst>
              <a:ext uri="{FF2B5EF4-FFF2-40B4-BE49-F238E27FC236}">
                <a16:creationId xmlns:a16="http://schemas.microsoft.com/office/drawing/2014/main" id="{BBC7B8A6-FE80-812F-5E52-0118B78F7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46" y="8012072"/>
            <a:ext cx="5255119" cy="15984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66CB95B-E793-2F20-C5F0-4836FFA014DC}"/>
              </a:ext>
            </a:extLst>
          </p:cNvPr>
          <p:cNvGrpSpPr/>
          <p:nvPr/>
        </p:nvGrpSpPr>
        <p:grpSpPr>
          <a:xfrm>
            <a:off x="938287" y="15993523"/>
            <a:ext cx="9262257" cy="5078312"/>
            <a:chOff x="938287" y="15993523"/>
            <a:chExt cx="9262257" cy="5078312"/>
          </a:xfrm>
        </p:grpSpPr>
        <p:pic>
          <p:nvPicPr>
            <p:cNvPr id="24" name="Content Placeholder 7">
              <a:extLst>
                <a:ext uri="{FF2B5EF4-FFF2-40B4-BE49-F238E27FC236}">
                  <a16:creationId xmlns:a16="http://schemas.microsoft.com/office/drawing/2014/main" id="{868CF71B-76FD-4179-6AD7-812FA8E5A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4" t="12693" r="8244" b="12693"/>
            <a:stretch/>
          </p:blipFill>
          <p:spPr>
            <a:xfrm>
              <a:off x="938287" y="16010443"/>
              <a:ext cx="3777543" cy="4893035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0" name="Image 9">
              <a:extLst>
                <a:ext uri="{FF2B5EF4-FFF2-40B4-BE49-F238E27FC236}">
                  <a16:creationId xmlns:a16="http://schemas.microsoft.com/office/drawing/2014/main" id="{11E1C799-1CF6-EFD6-DC3B-113B375E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41" t="16585" r="24004" b="16911"/>
            <a:stretch/>
          </p:blipFill>
          <p:spPr>
            <a:xfrm>
              <a:off x="5441085" y="15993523"/>
              <a:ext cx="4759459" cy="5078312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2" name="Image 3">
            <a:extLst>
              <a:ext uri="{FF2B5EF4-FFF2-40B4-BE49-F238E27FC236}">
                <a16:creationId xmlns:a16="http://schemas.microsoft.com/office/drawing/2014/main" id="{CC5F6347-405A-19CD-B78E-01C856B70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76" t="16286" r="23714" b="17238"/>
          <a:stretch/>
        </p:blipFill>
        <p:spPr>
          <a:xfrm>
            <a:off x="14117661" y="14772259"/>
            <a:ext cx="4836326" cy="55428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" name="Image 2">
            <a:extLst>
              <a:ext uri="{FF2B5EF4-FFF2-40B4-BE49-F238E27FC236}">
                <a16:creationId xmlns:a16="http://schemas.microsoft.com/office/drawing/2014/main" id="{47E40CAB-2071-6713-0422-4377AC37C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0017" y="14942083"/>
            <a:ext cx="5037293" cy="52839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" name="Image 9">
            <a:extLst>
              <a:ext uri="{FF2B5EF4-FFF2-40B4-BE49-F238E27FC236}">
                <a16:creationId xmlns:a16="http://schemas.microsoft.com/office/drawing/2014/main" id="{DE4EC790-EB72-3FEA-52A8-158217F95D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33168" r="61930" b="18344"/>
          <a:stretch/>
        </p:blipFill>
        <p:spPr>
          <a:xfrm>
            <a:off x="26628107" y="14632040"/>
            <a:ext cx="4759459" cy="60389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Content Placeholder 17">
            <a:extLst>
              <a:ext uri="{FF2B5EF4-FFF2-40B4-BE49-F238E27FC236}">
                <a16:creationId xmlns:a16="http://schemas.microsoft.com/office/drawing/2014/main" id="{F9B79AB6-49E8-00B5-B513-F9ACA3F49F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916" r="35302" b="5"/>
          <a:stretch/>
        </p:blipFill>
        <p:spPr>
          <a:xfrm rot="5400000">
            <a:off x="13666106" y="23393762"/>
            <a:ext cx="5542880" cy="57239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0FC6CF8-38EC-71C1-E1A1-754A55BD429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143" r="5" b="27075"/>
          <a:stretch/>
        </p:blipFill>
        <p:spPr>
          <a:xfrm>
            <a:off x="26628107" y="26492640"/>
            <a:ext cx="5037293" cy="36795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" name="Content Placeholder 4">
            <a:extLst>
              <a:ext uri="{FF2B5EF4-FFF2-40B4-BE49-F238E27FC236}">
                <a16:creationId xmlns:a16="http://schemas.microsoft.com/office/drawing/2014/main" id="{FF2AC93E-7C2F-8B05-642D-021BB614875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38" r="9883" b="-1"/>
          <a:stretch/>
        </p:blipFill>
        <p:spPr>
          <a:xfrm flipH="1">
            <a:off x="20563715" y="22708251"/>
            <a:ext cx="3618968" cy="56621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" name="Image 10">
            <a:extLst>
              <a:ext uri="{FF2B5EF4-FFF2-40B4-BE49-F238E27FC236}">
                <a16:creationId xmlns:a16="http://schemas.microsoft.com/office/drawing/2014/main" id="{6BB7AC12-F124-819F-1970-FA8CA8E6D1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74250" y="22767938"/>
            <a:ext cx="4963667" cy="36499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E36D5B5-A98A-A198-E0D6-C51360AAFE9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>
          <a:xfrm>
            <a:off x="34159160" y="14379585"/>
            <a:ext cx="6956156" cy="57240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679968-AF36-AC36-1C9A-BAFC82A02C85}"/>
              </a:ext>
            </a:extLst>
          </p:cNvPr>
          <p:cNvSpPr txBox="1"/>
          <p:nvPr/>
        </p:nvSpPr>
        <p:spPr>
          <a:xfrm>
            <a:off x="838331" y="20892265"/>
            <a:ext cx="2950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1</a:t>
            </a:r>
          </a:p>
          <a:p>
            <a:pPr algn="l"/>
            <a:r>
              <a:rPr lang="en-CA" dirty="0"/>
              <a:t>Debut de la </a:t>
            </a:r>
            <a:r>
              <a:rPr lang="en-CA" dirty="0" err="1"/>
              <a:t>Radiologie</a:t>
            </a:r>
            <a:r>
              <a:rPr lang="en-CA" dirty="0"/>
              <a:t>: première  </a:t>
            </a:r>
            <a:r>
              <a:rPr lang="en-CA" dirty="0" err="1"/>
              <a:t>radiographie</a:t>
            </a:r>
            <a:r>
              <a:rPr lang="en-CA" dirty="0"/>
              <a:t> (1895) main de Mme Roentgen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76B8A-1F46-D4CC-43CB-01BC41DDB6BA}"/>
              </a:ext>
            </a:extLst>
          </p:cNvPr>
          <p:cNvSpPr txBox="1"/>
          <p:nvPr/>
        </p:nvSpPr>
        <p:spPr>
          <a:xfrm>
            <a:off x="5372405" y="21006894"/>
            <a:ext cx="366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2</a:t>
            </a:r>
          </a:p>
          <a:p>
            <a:pPr algn="l"/>
            <a:r>
              <a:rPr lang="en-CA" dirty="0" err="1"/>
              <a:t>Radiologie</a:t>
            </a:r>
            <a:r>
              <a:rPr lang="en-CA" dirty="0"/>
              <a:t> </a:t>
            </a:r>
            <a:r>
              <a:rPr lang="en-CA" dirty="0" err="1"/>
              <a:t>Maintenant</a:t>
            </a:r>
            <a:r>
              <a:rPr lang="en-CA" dirty="0"/>
              <a:t>: </a:t>
            </a:r>
            <a:r>
              <a:rPr lang="en-CA" dirty="0" err="1"/>
              <a:t>tomodensitométrie</a:t>
            </a:r>
            <a:r>
              <a:rPr lang="en-CA" dirty="0"/>
              <a:t> </a:t>
            </a:r>
            <a:r>
              <a:rPr lang="en-CA" dirty="0" err="1"/>
              <a:t>numérique</a:t>
            </a:r>
            <a:r>
              <a:rPr lang="en-CA" dirty="0"/>
              <a:t> </a:t>
            </a:r>
            <a:r>
              <a:rPr lang="en-CA" dirty="0" err="1"/>
              <a:t>sur</a:t>
            </a:r>
            <a:r>
              <a:rPr lang="en-CA" dirty="0"/>
              <a:t> </a:t>
            </a:r>
            <a:r>
              <a:rPr lang="en-CA" dirty="0" err="1"/>
              <a:t>système</a:t>
            </a:r>
            <a:r>
              <a:rPr lang="en-CA" dirty="0"/>
              <a:t> PACS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8ED6AA-51E0-C586-3D57-5596D70FCA14}"/>
              </a:ext>
            </a:extLst>
          </p:cNvPr>
          <p:cNvSpPr txBox="1"/>
          <p:nvPr/>
        </p:nvSpPr>
        <p:spPr>
          <a:xfrm>
            <a:off x="14228982" y="20314396"/>
            <a:ext cx="5036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3</a:t>
            </a:r>
          </a:p>
          <a:p>
            <a:pPr algn="l"/>
            <a:r>
              <a:rPr lang="en-CA" dirty="0" err="1"/>
              <a:t>Négatoscope</a:t>
            </a:r>
            <a:r>
              <a:rPr lang="en-CA" dirty="0"/>
              <a:t>:</a:t>
            </a:r>
          </a:p>
          <a:p>
            <a:pPr algn="l"/>
            <a:r>
              <a:rPr lang="en-CA" dirty="0" err="1"/>
              <a:t>Écran</a:t>
            </a:r>
            <a:r>
              <a:rPr lang="en-CA" dirty="0"/>
              <a:t> </a:t>
            </a:r>
            <a:r>
              <a:rPr lang="en-CA" dirty="0" err="1"/>
              <a:t>lumineux</a:t>
            </a:r>
            <a:r>
              <a:rPr lang="en-CA" dirty="0"/>
              <a:t> </a:t>
            </a:r>
            <a:r>
              <a:rPr lang="en-CA" dirty="0" err="1"/>
              <a:t>rétroéclairé</a:t>
            </a:r>
            <a:r>
              <a:rPr lang="en-CA" dirty="0"/>
              <a:t> </a:t>
            </a:r>
            <a:r>
              <a:rPr lang="en-CA" dirty="0" err="1"/>
              <a:t>permettant</a:t>
            </a:r>
            <a:r>
              <a:rPr lang="en-CA" dirty="0"/>
              <a:t> </a:t>
            </a:r>
            <a:r>
              <a:rPr lang="en-CA" dirty="0" err="1"/>
              <a:t>l’interprétation</a:t>
            </a:r>
            <a:r>
              <a:rPr lang="en-CA" dirty="0"/>
              <a:t> des radiographies par transparence.</a:t>
            </a:r>
          </a:p>
          <a:p>
            <a:pPr algn="l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29F4EE-F9D5-E8D0-8C77-56BAE8E17DC5}"/>
              </a:ext>
            </a:extLst>
          </p:cNvPr>
          <p:cNvSpPr txBox="1"/>
          <p:nvPr/>
        </p:nvSpPr>
        <p:spPr>
          <a:xfrm>
            <a:off x="19680197" y="20066515"/>
            <a:ext cx="5711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4</a:t>
            </a:r>
          </a:p>
          <a:p>
            <a:pPr algn="l"/>
            <a:r>
              <a:rPr lang="en-CA" dirty="0"/>
              <a:t>Lunettes Rouges:</a:t>
            </a:r>
          </a:p>
          <a:p>
            <a:pPr algn="l"/>
            <a:r>
              <a:rPr lang="en-CA" dirty="0" err="1"/>
              <a:t>Outil</a:t>
            </a:r>
            <a:r>
              <a:rPr lang="en-CA" dirty="0"/>
              <a:t> d’adaptation à la </a:t>
            </a:r>
            <a:r>
              <a:rPr lang="en-CA" dirty="0" err="1"/>
              <a:t>semi-obscurité</a:t>
            </a:r>
            <a:r>
              <a:rPr lang="en-CA" dirty="0"/>
              <a:t>  dans </a:t>
            </a:r>
            <a:r>
              <a:rPr lang="en-CA" dirty="0" err="1"/>
              <a:t>laquelle</a:t>
            </a:r>
            <a:r>
              <a:rPr lang="en-CA" dirty="0"/>
              <a:t> </a:t>
            </a:r>
            <a:r>
              <a:rPr lang="en-CA" dirty="0" err="1"/>
              <a:t>le</a:t>
            </a:r>
            <a:r>
              <a:rPr lang="en-CA" dirty="0"/>
              <a:t> </a:t>
            </a:r>
            <a:r>
              <a:rPr lang="en-CA" dirty="0" err="1"/>
              <a:t>radiologiste</a:t>
            </a:r>
            <a:r>
              <a:rPr lang="en-CA" dirty="0"/>
              <a:t> </a:t>
            </a:r>
            <a:r>
              <a:rPr lang="en-CA" dirty="0" err="1"/>
              <a:t>travaillait</a:t>
            </a:r>
            <a:r>
              <a:rPr lang="en-CA" dirty="0"/>
              <a:t> en </a:t>
            </a:r>
            <a:r>
              <a:rPr lang="en-CA" dirty="0" err="1"/>
              <a:t>fluoroscopie</a:t>
            </a:r>
            <a:r>
              <a:rPr lang="en-CA" dirty="0"/>
              <a:t> avant </a:t>
            </a:r>
            <a:r>
              <a:rPr lang="en-CA" dirty="0" err="1"/>
              <a:t>l’arrivée</a:t>
            </a:r>
            <a:r>
              <a:rPr lang="en-CA" dirty="0"/>
              <a:t> des </a:t>
            </a:r>
            <a:r>
              <a:rPr lang="en-CA" dirty="0" err="1"/>
              <a:t>amplificateurs</a:t>
            </a:r>
            <a:r>
              <a:rPr lang="en-CA" dirty="0"/>
              <a:t> de </a:t>
            </a:r>
            <a:r>
              <a:rPr lang="en-CA" dirty="0" err="1"/>
              <a:t>brillance</a:t>
            </a:r>
            <a:r>
              <a:rPr lang="en-CA" dirty="0"/>
              <a:t> dans les </a:t>
            </a:r>
            <a:r>
              <a:rPr lang="en-CA" dirty="0" err="1"/>
              <a:t>années</a:t>
            </a:r>
            <a:r>
              <a:rPr lang="en-CA" dirty="0"/>
              <a:t> 1950.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4EADDD-481F-8780-3EA8-B68F307445A7}"/>
              </a:ext>
            </a:extLst>
          </p:cNvPr>
          <p:cNvSpPr txBox="1"/>
          <p:nvPr/>
        </p:nvSpPr>
        <p:spPr>
          <a:xfrm>
            <a:off x="26535391" y="20749141"/>
            <a:ext cx="620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5</a:t>
            </a:r>
          </a:p>
          <a:p>
            <a:pPr algn="l"/>
            <a:r>
              <a:rPr lang="en-CA" dirty="0" err="1"/>
              <a:t>Outils</a:t>
            </a:r>
            <a:r>
              <a:rPr lang="en-CA" dirty="0"/>
              <a:t> en </a:t>
            </a:r>
            <a:r>
              <a:rPr lang="en-CA" dirty="0" err="1"/>
              <a:t>radioprotection</a:t>
            </a:r>
            <a:r>
              <a:rPr lang="en-CA" dirty="0"/>
              <a:t>:</a:t>
            </a:r>
          </a:p>
          <a:p>
            <a:pPr marL="342900" indent="-342900" algn="l">
              <a:buAutoNum type="arabicPeriod"/>
            </a:pPr>
            <a:r>
              <a:rPr lang="en-CA" dirty="0" err="1"/>
              <a:t>Compteur</a:t>
            </a:r>
            <a:r>
              <a:rPr lang="en-CA" dirty="0"/>
              <a:t> Geiger – </a:t>
            </a:r>
            <a:r>
              <a:rPr lang="en-CA" dirty="0" err="1"/>
              <a:t>mesure</a:t>
            </a:r>
            <a:r>
              <a:rPr lang="en-CA" dirty="0"/>
              <a:t> la radiation </a:t>
            </a:r>
            <a:r>
              <a:rPr lang="en-CA" dirty="0" err="1"/>
              <a:t>environnante</a:t>
            </a:r>
            <a:r>
              <a:rPr lang="en-CA" dirty="0"/>
              <a:t>.</a:t>
            </a:r>
          </a:p>
          <a:p>
            <a:pPr marL="342900" indent="-342900" algn="l">
              <a:buAutoNum type="arabicPeriod"/>
            </a:pPr>
            <a:r>
              <a:rPr lang="en-CA" dirty="0" err="1"/>
              <a:t>Dosimètre</a:t>
            </a:r>
            <a:r>
              <a:rPr lang="en-CA" dirty="0"/>
              <a:t> personnel – </a:t>
            </a:r>
            <a:r>
              <a:rPr lang="en-CA" dirty="0" err="1"/>
              <a:t>mesure</a:t>
            </a:r>
            <a:r>
              <a:rPr lang="en-CA" dirty="0"/>
              <a:t> l’exposition </a:t>
            </a:r>
            <a:r>
              <a:rPr lang="en-CA" dirty="0" err="1"/>
              <a:t>occupationnelle</a:t>
            </a:r>
            <a:r>
              <a:rPr lang="en-CA" dirty="0"/>
              <a:t> à la radiation. </a:t>
            </a:r>
          </a:p>
          <a:p>
            <a:pPr marL="342900" indent="-342900" algn="l">
              <a:buAutoNum type="arabicPeriod"/>
            </a:pPr>
            <a:r>
              <a:rPr lang="en-CA" dirty="0"/>
              <a:t>Avis de radiation </a:t>
            </a:r>
            <a:r>
              <a:rPr lang="en-CA" dirty="0" err="1"/>
              <a:t>ancienne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A50600-644E-3136-49E6-2BA50BB5F34B}"/>
              </a:ext>
            </a:extLst>
          </p:cNvPr>
          <p:cNvSpPr txBox="1"/>
          <p:nvPr/>
        </p:nvSpPr>
        <p:spPr>
          <a:xfrm>
            <a:off x="34100801" y="20226004"/>
            <a:ext cx="6196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6</a:t>
            </a:r>
          </a:p>
          <a:p>
            <a:pPr algn="l"/>
            <a:r>
              <a:rPr lang="en-CA" dirty="0"/>
              <a:t>Intelligence </a:t>
            </a:r>
            <a:r>
              <a:rPr lang="en-CA" dirty="0" err="1"/>
              <a:t>artificielle</a:t>
            </a:r>
            <a:r>
              <a:rPr lang="en-CA" dirty="0"/>
              <a:t>:</a:t>
            </a:r>
          </a:p>
          <a:p>
            <a:pPr algn="l"/>
            <a:r>
              <a:rPr lang="en-CA" dirty="0"/>
              <a:t>Des </a:t>
            </a:r>
            <a:r>
              <a:rPr lang="en-CA" dirty="0" err="1"/>
              <a:t>algorithmes</a:t>
            </a:r>
            <a:r>
              <a:rPr lang="en-CA" dirty="0"/>
              <a:t> </a:t>
            </a:r>
            <a:r>
              <a:rPr lang="en-CA" dirty="0" err="1"/>
              <a:t>apprennent</a:t>
            </a:r>
            <a:r>
              <a:rPr lang="en-CA" dirty="0"/>
              <a:t> à </a:t>
            </a:r>
            <a:r>
              <a:rPr lang="en-CA" dirty="0" err="1"/>
              <a:t>distinguer</a:t>
            </a:r>
            <a:r>
              <a:rPr lang="en-CA" dirty="0"/>
              <a:t> les </a:t>
            </a:r>
            <a:r>
              <a:rPr lang="en-CA" dirty="0" err="1"/>
              <a:t>métastases</a:t>
            </a:r>
            <a:r>
              <a:rPr lang="en-CA" dirty="0"/>
              <a:t> des structures </a:t>
            </a:r>
            <a:r>
              <a:rPr lang="en-CA" dirty="0" err="1"/>
              <a:t>normales</a:t>
            </a:r>
            <a:r>
              <a:rPr lang="en-CA" dirty="0"/>
              <a:t> du foie (Dr Tang)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AEC25-7FEF-1CEA-1808-6A29770C7C99}"/>
              </a:ext>
            </a:extLst>
          </p:cNvPr>
          <p:cNvSpPr txBox="1"/>
          <p:nvPr/>
        </p:nvSpPr>
        <p:spPr>
          <a:xfrm>
            <a:off x="13443596" y="29602090"/>
            <a:ext cx="470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7</a:t>
            </a:r>
          </a:p>
          <a:p>
            <a:pPr algn="l"/>
            <a:r>
              <a:rPr lang="en-CA" dirty="0" err="1"/>
              <a:t>Imprimante</a:t>
            </a:r>
            <a:r>
              <a:rPr lang="en-CA" dirty="0"/>
              <a:t> 3D:</a:t>
            </a:r>
          </a:p>
          <a:p>
            <a:pPr algn="l"/>
            <a:r>
              <a:rPr lang="en-CA" dirty="0" err="1"/>
              <a:t>Plusieurs</a:t>
            </a:r>
            <a:r>
              <a:rPr lang="en-CA" dirty="0"/>
              <a:t> applications pour </a:t>
            </a:r>
            <a:r>
              <a:rPr lang="en-CA" dirty="0" err="1"/>
              <a:t>améliorer</a:t>
            </a:r>
            <a:r>
              <a:rPr lang="en-CA" dirty="0"/>
              <a:t> les </a:t>
            </a:r>
            <a:r>
              <a:rPr lang="en-CA" dirty="0" err="1"/>
              <a:t>soins</a:t>
            </a:r>
            <a:r>
              <a:rPr lang="en-CA" dirty="0"/>
              <a:t> </a:t>
            </a:r>
            <a:r>
              <a:rPr lang="en-CA" dirty="0" err="1"/>
              <a:t>donnés</a:t>
            </a:r>
            <a:r>
              <a:rPr lang="en-CA" dirty="0"/>
              <a:t> en DRROM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0A8F1-0C1C-2091-5567-7F625480C13A}"/>
              </a:ext>
            </a:extLst>
          </p:cNvPr>
          <p:cNvSpPr txBox="1"/>
          <p:nvPr/>
        </p:nvSpPr>
        <p:spPr>
          <a:xfrm>
            <a:off x="35713978" y="24088930"/>
            <a:ext cx="4705908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b="1" dirty="0"/>
              <a:t>Image 8</a:t>
            </a:r>
          </a:p>
          <a:p>
            <a:pPr algn="l"/>
            <a:r>
              <a:rPr lang="en-CA" dirty="0" err="1"/>
              <a:t>Moulure</a:t>
            </a:r>
            <a:r>
              <a:rPr lang="en-CA" dirty="0"/>
              <a:t> pour main:</a:t>
            </a:r>
          </a:p>
          <a:p>
            <a:pPr algn="l"/>
            <a:r>
              <a:rPr lang="en-CA" dirty="0" err="1"/>
              <a:t>Imprimé</a:t>
            </a:r>
            <a:r>
              <a:rPr lang="en-CA" dirty="0"/>
              <a:t> en 3D,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d’après un 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scanner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de la main. Aide à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optimiser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la dose de radiation dans les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tissus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ciblés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ici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contracture de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Dupuytren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A1773-5F2E-7315-0FBA-2AEFC025DEA0}"/>
              </a:ext>
            </a:extLst>
          </p:cNvPr>
          <p:cNvSpPr txBox="1"/>
          <p:nvPr/>
        </p:nvSpPr>
        <p:spPr>
          <a:xfrm>
            <a:off x="35821244" y="26417906"/>
            <a:ext cx="4598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dirty="0"/>
              <a:t>I</a:t>
            </a:r>
            <a:r>
              <a:rPr lang="en-CA" b="1" dirty="0"/>
              <a:t>mage 9</a:t>
            </a:r>
          </a:p>
          <a:p>
            <a:pPr algn="l"/>
            <a:r>
              <a:rPr lang="en-CA" dirty="0" err="1"/>
              <a:t>Moulure</a:t>
            </a:r>
            <a:r>
              <a:rPr lang="en-CA" dirty="0"/>
              <a:t> pour visage:</a:t>
            </a:r>
          </a:p>
          <a:p>
            <a:pPr algn="l"/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Basé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l’analyse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3D de visages de 4000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individus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Offre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représentatif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de la population “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typique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” pour la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(ex. masques).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64AED-3379-95B3-9275-45456838D0CE}"/>
              </a:ext>
            </a:extLst>
          </p:cNvPr>
          <p:cNvSpPr txBox="1"/>
          <p:nvPr/>
        </p:nvSpPr>
        <p:spPr>
          <a:xfrm>
            <a:off x="33109117" y="26947588"/>
            <a:ext cx="1828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b="1" dirty="0"/>
              <a:t>Image 10</a:t>
            </a:r>
          </a:p>
          <a:p>
            <a:pPr algn="l"/>
            <a:r>
              <a:rPr lang="en-CA" dirty="0" err="1"/>
              <a:t>Écouvillon</a:t>
            </a:r>
            <a:r>
              <a:rPr lang="en-CA" dirty="0"/>
              <a:t>:</a:t>
            </a:r>
          </a:p>
          <a:p>
            <a:pPr algn="l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onçu par le Carrefour d’impression 3D du CHUM (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Stéphane Bedwani, Nathalie Grandvaux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répondre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pénurie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de matériel de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dépistage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pendant la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pandémie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COVID-19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92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1205</Words>
  <Application>Microsoft Office PowerPoint</Application>
  <PresentationFormat>Custom</PresentationFormat>
  <Paragraphs>111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Thème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Benomar Anass</dc:creator>
  <cp:lastModifiedBy>Samuel Mihalcioiu</cp:lastModifiedBy>
  <cp:revision>5</cp:revision>
  <dcterms:created xsi:type="dcterms:W3CDTF">2021-05-03T10:08:40Z</dcterms:created>
  <dcterms:modified xsi:type="dcterms:W3CDTF">2023-01-31T23:41:53Z</dcterms:modified>
</cp:coreProperties>
</file>